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4" autoAdjust="0"/>
    <p:restoredTop sz="94660"/>
  </p:normalViewPr>
  <p:slideViewPr>
    <p:cSldViewPr snapToGrid="0">
      <p:cViewPr varScale="1">
        <p:scale>
          <a:sx n="81" d="100"/>
          <a:sy n="81" d="100"/>
        </p:scale>
        <p:origin x="67"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279F0-3286-4958-9758-D77B00959F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5E67E9-F65D-4663-8530-53856AECCC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48907D-AF01-4934-A071-4F17002FDCAF}"/>
              </a:ext>
            </a:extLst>
          </p:cNvPr>
          <p:cNvSpPr>
            <a:spLocks noGrp="1"/>
          </p:cNvSpPr>
          <p:nvPr>
            <p:ph type="dt" sz="half" idx="10"/>
          </p:nvPr>
        </p:nvSpPr>
        <p:spPr/>
        <p:txBody>
          <a:bodyPr/>
          <a:lstStyle/>
          <a:p>
            <a:fld id="{315B667B-A0CA-49B4-9F4A-7E3626F70CA1}" type="datetimeFigureOut">
              <a:rPr lang="en-US" smtClean="0"/>
              <a:t>02-Feb-20</a:t>
            </a:fld>
            <a:endParaRPr lang="en-US"/>
          </a:p>
        </p:txBody>
      </p:sp>
      <p:sp>
        <p:nvSpPr>
          <p:cNvPr id="5" name="Footer Placeholder 4">
            <a:extLst>
              <a:ext uri="{FF2B5EF4-FFF2-40B4-BE49-F238E27FC236}">
                <a16:creationId xmlns:a16="http://schemas.microsoft.com/office/drawing/2014/main" id="{CBF8F416-4E28-4F82-A5FD-97CFEA4CE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E42AD0-53C9-4633-847D-759447B1A0C2}"/>
              </a:ext>
            </a:extLst>
          </p:cNvPr>
          <p:cNvSpPr>
            <a:spLocks noGrp="1"/>
          </p:cNvSpPr>
          <p:nvPr>
            <p:ph type="sldNum" sz="quarter" idx="12"/>
          </p:nvPr>
        </p:nvSpPr>
        <p:spPr/>
        <p:txBody>
          <a:bodyPr/>
          <a:lstStyle/>
          <a:p>
            <a:fld id="{9B571B7E-0996-4CF1-B9B5-78811B3682EA}" type="slidenum">
              <a:rPr lang="en-US" smtClean="0"/>
              <a:t>‹#›</a:t>
            </a:fld>
            <a:endParaRPr lang="en-US"/>
          </a:p>
        </p:txBody>
      </p:sp>
    </p:spTree>
    <p:extLst>
      <p:ext uri="{BB962C8B-B14F-4D97-AF65-F5344CB8AC3E}">
        <p14:creationId xmlns:p14="http://schemas.microsoft.com/office/powerpoint/2010/main" val="2785314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FB37-B480-43E5-8046-F90389E3BD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414769-2FB3-4B72-9393-2DD9CF0D8A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A348F2-CC5C-4345-B989-7A20B6BC6279}"/>
              </a:ext>
            </a:extLst>
          </p:cNvPr>
          <p:cNvSpPr>
            <a:spLocks noGrp="1"/>
          </p:cNvSpPr>
          <p:nvPr>
            <p:ph type="dt" sz="half" idx="10"/>
          </p:nvPr>
        </p:nvSpPr>
        <p:spPr/>
        <p:txBody>
          <a:bodyPr/>
          <a:lstStyle/>
          <a:p>
            <a:fld id="{315B667B-A0CA-49B4-9F4A-7E3626F70CA1}" type="datetimeFigureOut">
              <a:rPr lang="en-US" smtClean="0"/>
              <a:t>02-Feb-20</a:t>
            </a:fld>
            <a:endParaRPr lang="en-US"/>
          </a:p>
        </p:txBody>
      </p:sp>
      <p:sp>
        <p:nvSpPr>
          <p:cNvPr id="5" name="Footer Placeholder 4">
            <a:extLst>
              <a:ext uri="{FF2B5EF4-FFF2-40B4-BE49-F238E27FC236}">
                <a16:creationId xmlns:a16="http://schemas.microsoft.com/office/drawing/2014/main" id="{C3EADE0D-BC11-4D20-AE1F-5E11017AB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3F415-08BB-4E3C-8A73-9054983EF2CD}"/>
              </a:ext>
            </a:extLst>
          </p:cNvPr>
          <p:cNvSpPr>
            <a:spLocks noGrp="1"/>
          </p:cNvSpPr>
          <p:nvPr>
            <p:ph type="sldNum" sz="quarter" idx="12"/>
          </p:nvPr>
        </p:nvSpPr>
        <p:spPr/>
        <p:txBody>
          <a:bodyPr/>
          <a:lstStyle/>
          <a:p>
            <a:fld id="{9B571B7E-0996-4CF1-B9B5-78811B3682EA}" type="slidenum">
              <a:rPr lang="en-US" smtClean="0"/>
              <a:t>‹#›</a:t>
            </a:fld>
            <a:endParaRPr lang="en-US"/>
          </a:p>
        </p:txBody>
      </p:sp>
    </p:spTree>
    <p:extLst>
      <p:ext uri="{BB962C8B-B14F-4D97-AF65-F5344CB8AC3E}">
        <p14:creationId xmlns:p14="http://schemas.microsoft.com/office/powerpoint/2010/main" val="1311795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807F1A-A39A-44D1-AB1D-BE4AD0CB51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73F2CF-59AF-4F53-9F5B-ABCAB4EBDF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E1E364-92D6-4C25-8029-4B80AC7DE39E}"/>
              </a:ext>
            </a:extLst>
          </p:cNvPr>
          <p:cNvSpPr>
            <a:spLocks noGrp="1"/>
          </p:cNvSpPr>
          <p:nvPr>
            <p:ph type="dt" sz="half" idx="10"/>
          </p:nvPr>
        </p:nvSpPr>
        <p:spPr/>
        <p:txBody>
          <a:bodyPr/>
          <a:lstStyle/>
          <a:p>
            <a:fld id="{315B667B-A0CA-49B4-9F4A-7E3626F70CA1}" type="datetimeFigureOut">
              <a:rPr lang="en-US" smtClean="0"/>
              <a:t>02-Feb-20</a:t>
            </a:fld>
            <a:endParaRPr lang="en-US"/>
          </a:p>
        </p:txBody>
      </p:sp>
      <p:sp>
        <p:nvSpPr>
          <p:cNvPr id="5" name="Footer Placeholder 4">
            <a:extLst>
              <a:ext uri="{FF2B5EF4-FFF2-40B4-BE49-F238E27FC236}">
                <a16:creationId xmlns:a16="http://schemas.microsoft.com/office/drawing/2014/main" id="{947860F5-18EF-425A-89D2-1862316734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BC287-6AA7-44C3-B9E4-9BE227244AE0}"/>
              </a:ext>
            </a:extLst>
          </p:cNvPr>
          <p:cNvSpPr>
            <a:spLocks noGrp="1"/>
          </p:cNvSpPr>
          <p:nvPr>
            <p:ph type="sldNum" sz="quarter" idx="12"/>
          </p:nvPr>
        </p:nvSpPr>
        <p:spPr/>
        <p:txBody>
          <a:bodyPr/>
          <a:lstStyle/>
          <a:p>
            <a:fld id="{9B571B7E-0996-4CF1-B9B5-78811B3682EA}" type="slidenum">
              <a:rPr lang="en-US" smtClean="0"/>
              <a:t>‹#›</a:t>
            </a:fld>
            <a:endParaRPr lang="en-US"/>
          </a:p>
        </p:txBody>
      </p:sp>
    </p:spTree>
    <p:extLst>
      <p:ext uri="{BB962C8B-B14F-4D97-AF65-F5344CB8AC3E}">
        <p14:creationId xmlns:p14="http://schemas.microsoft.com/office/powerpoint/2010/main" val="1307409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BE03-03C1-49F9-903D-A1AA07B876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21CA18-5C37-42CD-AA9B-45B43AD332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AD20E1-FD55-474D-ADB5-D4B3B5310F96}"/>
              </a:ext>
            </a:extLst>
          </p:cNvPr>
          <p:cNvSpPr>
            <a:spLocks noGrp="1"/>
          </p:cNvSpPr>
          <p:nvPr>
            <p:ph type="dt" sz="half" idx="10"/>
          </p:nvPr>
        </p:nvSpPr>
        <p:spPr/>
        <p:txBody>
          <a:bodyPr/>
          <a:lstStyle/>
          <a:p>
            <a:fld id="{315B667B-A0CA-49B4-9F4A-7E3626F70CA1}" type="datetimeFigureOut">
              <a:rPr lang="en-US" smtClean="0"/>
              <a:t>02-Feb-20</a:t>
            </a:fld>
            <a:endParaRPr lang="en-US"/>
          </a:p>
        </p:txBody>
      </p:sp>
      <p:sp>
        <p:nvSpPr>
          <p:cNvPr id="5" name="Footer Placeholder 4">
            <a:extLst>
              <a:ext uri="{FF2B5EF4-FFF2-40B4-BE49-F238E27FC236}">
                <a16:creationId xmlns:a16="http://schemas.microsoft.com/office/drawing/2014/main" id="{B1E8F0DA-3F70-420C-8D60-61776B4E76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BD2BC-3452-4A84-B5ED-EE2EF5FE28E0}"/>
              </a:ext>
            </a:extLst>
          </p:cNvPr>
          <p:cNvSpPr>
            <a:spLocks noGrp="1"/>
          </p:cNvSpPr>
          <p:nvPr>
            <p:ph type="sldNum" sz="quarter" idx="12"/>
          </p:nvPr>
        </p:nvSpPr>
        <p:spPr/>
        <p:txBody>
          <a:bodyPr/>
          <a:lstStyle/>
          <a:p>
            <a:fld id="{9B571B7E-0996-4CF1-B9B5-78811B3682EA}" type="slidenum">
              <a:rPr lang="en-US" smtClean="0"/>
              <a:t>‹#›</a:t>
            </a:fld>
            <a:endParaRPr lang="en-US"/>
          </a:p>
        </p:txBody>
      </p:sp>
    </p:spTree>
    <p:extLst>
      <p:ext uri="{BB962C8B-B14F-4D97-AF65-F5344CB8AC3E}">
        <p14:creationId xmlns:p14="http://schemas.microsoft.com/office/powerpoint/2010/main" val="265884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F4806-A2D1-4B95-976F-984F59E088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6779DC-FEAF-4D76-85A2-908EF31B47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92ACB6-CECD-4C5D-8161-DB3725CEAB8F}"/>
              </a:ext>
            </a:extLst>
          </p:cNvPr>
          <p:cNvSpPr>
            <a:spLocks noGrp="1"/>
          </p:cNvSpPr>
          <p:nvPr>
            <p:ph type="dt" sz="half" idx="10"/>
          </p:nvPr>
        </p:nvSpPr>
        <p:spPr/>
        <p:txBody>
          <a:bodyPr/>
          <a:lstStyle/>
          <a:p>
            <a:fld id="{315B667B-A0CA-49B4-9F4A-7E3626F70CA1}" type="datetimeFigureOut">
              <a:rPr lang="en-US" smtClean="0"/>
              <a:t>02-Feb-20</a:t>
            </a:fld>
            <a:endParaRPr lang="en-US"/>
          </a:p>
        </p:txBody>
      </p:sp>
      <p:sp>
        <p:nvSpPr>
          <p:cNvPr id="5" name="Footer Placeholder 4">
            <a:extLst>
              <a:ext uri="{FF2B5EF4-FFF2-40B4-BE49-F238E27FC236}">
                <a16:creationId xmlns:a16="http://schemas.microsoft.com/office/drawing/2014/main" id="{104EFD0F-6755-4BBC-A1BF-7F5B5D520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EEFA6F-DAED-4641-8F5B-C9794A6D4F00}"/>
              </a:ext>
            </a:extLst>
          </p:cNvPr>
          <p:cNvSpPr>
            <a:spLocks noGrp="1"/>
          </p:cNvSpPr>
          <p:nvPr>
            <p:ph type="sldNum" sz="quarter" idx="12"/>
          </p:nvPr>
        </p:nvSpPr>
        <p:spPr/>
        <p:txBody>
          <a:bodyPr/>
          <a:lstStyle/>
          <a:p>
            <a:fld id="{9B571B7E-0996-4CF1-B9B5-78811B3682EA}" type="slidenum">
              <a:rPr lang="en-US" smtClean="0"/>
              <a:t>‹#›</a:t>
            </a:fld>
            <a:endParaRPr lang="en-US"/>
          </a:p>
        </p:txBody>
      </p:sp>
    </p:spTree>
    <p:extLst>
      <p:ext uri="{BB962C8B-B14F-4D97-AF65-F5344CB8AC3E}">
        <p14:creationId xmlns:p14="http://schemas.microsoft.com/office/powerpoint/2010/main" val="2427470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FC382-2E1A-4818-93F9-94506247ED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047047-57BE-4719-B64A-8DEBF80928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293276-04C4-40B0-B92F-70B2C2FC6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5C8DA5-E111-4717-9DD6-20A9CE3DB190}"/>
              </a:ext>
            </a:extLst>
          </p:cNvPr>
          <p:cNvSpPr>
            <a:spLocks noGrp="1"/>
          </p:cNvSpPr>
          <p:nvPr>
            <p:ph type="dt" sz="half" idx="10"/>
          </p:nvPr>
        </p:nvSpPr>
        <p:spPr/>
        <p:txBody>
          <a:bodyPr/>
          <a:lstStyle/>
          <a:p>
            <a:fld id="{315B667B-A0CA-49B4-9F4A-7E3626F70CA1}" type="datetimeFigureOut">
              <a:rPr lang="en-US" smtClean="0"/>
              <a:t>02-Feb-20</a:t>
            </a:fld>
            <a:endParaRPr lang="en-US"/>
          </a:p>
        </p:txBody>
      </p:sp>
      <p:sp>
        <p:nvSpPr>
          <p:cNvPr id="6" name="Footer Placeholder 5">
            <a:extLst>
              <a:ext uri="{FF2B5EF4-FFF2-40B4-BE49-F238E27FC236}">
                <a16:creationId xmlns:a16="http://schemas.microsoft.com/office/drawing/2014/main" id="{34BF3F34-A989-49F9-98E7-66D89EA13C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EFC15-8ED6-439A-9C30-55192E88CB7F}"/>
              </a:ext>
            </a:extLst>
          </p:cNvPr>
          <p:cNvSpPr>
            <a:spLocks noGrp="1"/>
          </p:cNvSpPr>
          <p:nvPr>
            <p:ph type="sldNum" sz="quarter" idx="12"/>
          </p:nvPr>
        </p:nvSpPr>
        <p:spPr/>
        <p:txBody>
          <a:bodyPr/>
          <a:lstStyle/>
          <a:p>
            <a:fld id="{9B571B7E-0996-4CF1-B9B5-78811B3682EA}" type="slidenum">
              <a:rPr lang="en-US" smtClean="0"/>
              <a:t>‹#›</a:t>
            </a:fld>
            <a:endParaRPr lang="en-US"/>
          </a:p>
        </p:txBody>
      </p:sp>
    </p:spTree>
    <p:extLst>
      <p:ext uri="{BB962C8B-B14F-4D97-AF65-F5344CB8AC3E}">
        <p14:creationId xmlns:p14="http://schemas.microsoft.com/office/powerpoint/2010/main" val="2640561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49135-9D1D-40C9-8B7B-4B2E405677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581B9D-EE32-4534-98A2-81FD25ECD2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95A6CE-1528-49DD-A919-DCDE7BA074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24162C-9EE8-4E89-ABC8-E7C689409B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EC86F0-1FE9-4751-AB10-FEEC35425F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1F5DD2-04C7-46F4-BA5A-3D2A8F81DAA2}"/>
              </a:ext>
            </a:extLst>
          </p:cNvPr>
          <p:cNvSpPr>
            <a:spLocks noGrp="1"/>
          </p:cNvSpPr>
          <p:nvPr>
            <p:ph type="dt" sz="half" idx="10"/>
          </p:nvPr>
        </p:nvSpPr>
        <p:spPr/>
        <p:txBody>
          <a:bodyPr/>
          <a:lstStyle/>
          <a:p>
            <a:fld id="{315B667B-A0CA-49B4-9F4A-7E3626F70CA1}" type="datetimeFigureOut">
              <a:rPr lang="en-US" smtClean="0"/>
              <a:t>02-Feb-20</a:t>
            </a:fld>
            <a:endParaRPr lang="en-US"/>
          </a:p>
        </p:txBody>
      </p:sp>
      <p:sp>
        <p:nvSpPr>
          <p:cNvPr id="8" name="Footer Placeholder 7">
            <a:extLst>
              <a:ext uri="{FF2B5EF4-FFF2-40B4-BE49-F238E27FC236}">
                <a16:creationId xmlns:a16="http://schemas.microsoft.com/office/drawing/2014/main" id="{A94B40D6-5A4C-4AA5-9004-48F6D60D34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A49C30-7C7B-448C-A220-6C77464DD438}"/>
              </a:ext>
            </a:extLst>
          </p:cNvPr>
          <p:cNvSpPr>
            <a:spLocks noGrp="1"/>
          </p:cNvSpPr>
          <p:nvPr>
            <p:ph type="sldNum" sz="quarter" idx="12"/>
          </p:nvPr>
        </p:nvSpPr>
        <p:spPr/>
        <p:txBody>
          <a:bodyPr/>
          <a:lstStyle/>
          <a:p>
            <a:fld id="{9B571B7E-0996-4CF1-B9B5-78811B3682EA}" type="slidenum">
              <a:rPr lang="en-US" smtClean="0"/>
              <a:t>‹#›</a:t>
            </a:fld>
            <a:endParaRPr lang="en-US"/>
          </a:p>
        </p:txBody>
      </p:sp>
    </p:spTree>
    <p:extLst>
      <p:ext uri="{BB962C8B-B14F-4D97-AF65-F5344CB8AC3E}">
        <p14:creationId xmlns:p14="http://schemas.microsoft.com/office/powerpoint/2010/main" val="59916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20EC2-5C99-4C0E-9D08-AA24B0F578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83C4DC-712A-454C-AAE5-0B0673E01661}"/>
              </a:ext>
            </a:extLst>
          </p:cNvPr>
          <p:cNvSpPr>
            <a:spLocks noGrp="1"/>
          </p:cNvSpPr>
          <p:nvPr>
            <p:ph type="dt" sz="half" idx="10"/>
          </p:nvPr>
        </p:nvSpPr>
        <p:spPr/>
        <p:txBody>
          <a:bodyPr/>
          <a:lstStyle/>
          <a:p>
            <a:fld id="{315B667B-A0CA-49B4-9F4A-7E3626F70CA1}" type="datetimeFigureOut">
              <a:rPr lang="en-US" smtClean="0"/>
              <a:t>02-Feb-20</a:t>
            </a:fld>
            <a:endParaRPr lang="en-US"/>
          </a:p>
        </p:txBody>
      </p:sp>
      <p:sp>
        <p:nvSpPr>
          <p:cNvPr id="4" name="Footer Placeholder 3">
            <a:extLst>
              <a:ext uri="{FF2B5EF4-FFF2-40B4-BE49-F238E27FC236}">
                <a16:creationId xmlns:a16="http://schemas.microsoft.com/office/drawing/2014/main" id="{7E982F9B-09F9-456D-8721-1801FDD64E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6A07AA-ECFC-4F20-99BE-6A984A8302FC}"/>
              </a:ext>
            </a:extLst>
          </p:cNvPr>
          <p:cNvSpPr>
            <a:spLocks noGrp="1"/>
          </p:cNvSpPr>
          <p:nvPr>
            <p:ph type="sldNum" sz="quarter" idx="12"/>
          </p:nvPr>
        </p:nvSpPr>
        <p:spPr/>
        <p:txBody>
          <a:bodyPr/>
          <a:lstStyle/>
          <a:p>
            <a:fld id="{9B571B7E-0996-4CF1-B9B5-78811B3682EA}" type="slidenum">
              <a:rPr lang="en-US" smtClean="0"/>
              <a:t>‹#›</a:t>
            </a:fld>
            <a:endParaRPr lang="en-US"/>
          </a:p>
        </p:txBody>
      </p:sp>
    </p:spTree>
    <p:extLst>
      <p:ext uri="{BB962C8B-B14F-4D97-AF65-F5344CB8AC3E}">
        <p14:creationId xmlns:p14="http://schemas.microsoft.com/office/powerpoint/2010/main" val="4218213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E4251A-8DA4-4188-95C6-E39CAFDEB1AB}"/>
              </a:ext>
            </a:extLst>
          </p:cNvPr>
          <p:cNvSpPr>
            <a:spLocks noGrp="1"/>
          </p:cNvSpPr>
          <p:nvPr>
            <p:ph type="dt" sz="half" idx="10"/>
          </p:nvPr>
        </p:nvSpPr>
        <p:spPr/>
        <p:txBody>
          <a:bodyPr/>
          <a:lstStyle/>
          <a:p>
            <a:fld id="{315B667B-A0CA-49B4-9F4A-7E3626F70CA1}" type="datetimeFigureOut">
              <a:rPr lang="en-US" smtClean="0"/>
              <a:t>02-Feb-20</a:t>
            </a:fld>
            <a:endParaRPr lang="en-US"/>
          </a:p>
        </p:txBody>
      </p:sp>
      <p:sp>
        <p:nvSpPr>
          <p:cNvPr id="3" name="Footer Placeholder 2">
            <a:extLst>
              <a:ext uri="{FF2B5EF4-FFF2-40B4-BE49-F238E27FC236}">
                <a16:creationId xmlns:a16="http://schemas.microsoft.com/office/drawing/2014/main" id="{677421A8-BB98-4C99-8584-CEC89A58AD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36239D-7788-4A59-A42D-101085648176}"/>
              </a:ext>
            </a:extLst>
          </p:cNvPr>
          <p:cNvSpPr>
            <a:spLocks noGrp="1"/>
          </p:cNvSpPr>
          <p:nvPr>
            <p:ph type="sldNum" sz="quarter" idx="12"/>
          </p:nvPr>
        </p:nvSpPr>
        <p:spPr/>
        <p:txBody>
          <a:bodyPr/>
          <a:lstStyle/>
          <a:p>
            <a:fld id="{9B571B7E-0996-4CF1-B9B5-78811B3682EA}" type="slidenum">
              <a:rPr lang="en-US" smtClean="0"/>
              <a:t>‹#›</a:t>
            </a:fld>
            <a:endParaRPr lang="en-US"/>
          </a:p>
        </p:txBody>
      </p:sp>
    </p:spTree>
    <p:extLst>
      <p:ext uri="{BB962C8B-B14F-4D97-AF65-F5344CB8AC3E}">
        <p14:creationId xmlns:p14="http://schemas.microsoft.com/office/powerpoint/2010/main" val="1418906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90214-8207-45DF-B682-D84899C23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10B33F-93BB-4D9F-93E4-3B2F9C09AB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E31480-BD65-4EF1-806D-CD7CFDD1B4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D6370E-87AC-4632-B221-DFE0872480B3}"/>
              </a:ext>
            </a:extLst>
          </p:cNvPr>
          <p:cNvSpPr>
            <a:spLocks noGrp="1"/>
          </p:cNvSpPr>
          <p:nvPr>
            <p:ph type="dt" sz="half" idx="10"/>
          </p:nvPr>
        </p:nvSpPr>
        <p:spPr/>
        <p:txBody>
          <a:bodyPr/>
          <a:lstStyle/>
          <a:p>
            <a:fld id="{315B667B-A0CA-49B4-9F4A-7E3626F70CA1}" type="datetimeFigureOut">
              <a:rPr lang="en-US" smtClean="0"/>
              <a:t>02-Feb-20</a:t>
            </a:fld>
            <a:endParaRPr lang="en-US"/>
          </a:p>
        </p:txBody>
      </p:sp>
      <p:sp>
        <p:nvSpPr>
          <p:cNvPr id="6" name="Footer Placeholder 5">
            <a:extLst>
              <a:ext uri="{FF2B5EF4-FFF2-40B4-BE49-F238E27FC236}">
                <a16:creationId xmlns:a16="http://schemas.microsoft.com/office/drawing/2014/main" id="{626C3698-ECC5-4248-9ADA-CB4D78016B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8BD651-76A5-4411-940B-51815058F552}"/>
              </a:ext>
            </a:extLst>
          </p:cNvPr>
          <p:cNvSpPr>
            <a:spLocks noGrp="1"/>
          </p:cNvSpPr>
          <p:nvPr>
            <p:ph type="sldNum" sz="quarter" idx="12"/>
          </p:nvPr>
        </p:nvSpPr>
        <p:spPr/>
        <p:txBody>
          <a:bodyPr/>
          <a:lstStyle/>
          <a:p>
            <a:fld id="{9B571B7E-0996-4CF1-B9B5-78811B3682EA}" type="slidenum">
              <a:rPr lang="en-US" smtClean="0"/>
              <a:t>‹#›</a:t>
            </a:fld>
            <a:endParaRPr lang="en-US"/>
          </a:p>
        </p:txBody>
      </p:sp>
    </p:spTree>
    <p:extLst>
      <p:ext uri="{BB962C8B-B14F-4D97-AF65-F5344CB8AC3E}">
        <p14:creationId xmlns:p14="http://schemas.microsoft.com/office/powerpoint/2010/main" val="1558757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C9CC1-B764-4952-B3E2-C7B025A4F3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77574B-3678-4A75-A8AB-4E1A82C788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D4DA2E-8163-44C2-8FA6-488BADDDBC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E99312-0C9E-45DA-8BC1-9F1EFE556A52}"/>
              </a:ext>
            </a:extLst>
          </p:cNvPr>
          <p:cNvSpPr>
            <a:spLocks noGrp="1"/>
          </p:cNvSpPr>
          <p:nvPr>
            <p:ph type="dt" sz="half" idx="10"/>
          </p:nvPr>
        </p:nvSpPr>
        <p:spPr/>
        <p:txBody>
          <a:bodyPr/>
          <a:lstStyle/>
          <a:p>
            <a:fld id="{315B667B-A0CA-49B4-9F4A-7E3626F70CA1}" type="datetimeFigureOut">
              <a:rPr lang="en-US" smtClean="0"/>
              <a:t>02-Feb-20</a:t>
            </a:fld>
            <a:endParaRPr lang="en-US"/>
          </a:p>
        </p:txBody>
      </p:sp>
      <p:sp>
        <p:nvSpPr>
          <p:cNvPr id="6" name="Footer Placeholder 5">
            <a:extLst>
              <a:ext uri="{FF2B5EF4-FFF2-40B4-BE49-F238E27FC236}">
                <a16:creationId xmlns:a16="http://schemas.microsoft.com/office/drawing/2014/main" id="{B6DBD07B-F0D9-498F-9AA0-61CB70B2E2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9C0F2C-8613-4E82-9A06-D3322088B18C}"/>
              </a:ext>
            </a:extLst>
          </p:cNvPr>
          <p:cNvSpPr>
            <a:spLocks noGrp="1"/>
          </p:cNvSpPr>
          <p:nvPr>
            <p:ph type="sldNum" sz="quarter" idx="12"/>
          </p:nvPr>
        </p:nvSpPr>
        <p:spPr/>
        <p:txBody>
          <a:bodyPr/>
          <a:lstStyle/>
          <a:p>
            <a:fld id="{9B571B7E-0996-4CF1-B9B5-78811B3682EA}" type="slidenum">
              <a:rPr lang="en-US" smtClean="0"/>
              <a:t>‹#›</a:t>
            </a:fld>
            <a:endParaRPr lang="en-US"/>
          </a:p>
        </p:txBody>
      </p:sp>
    </p:spTree>
    <p:extLst>
      <p:ext uri="{BB962C8B-B14F-4D97-AF65-F5344CB8AC3E}">
        <p14:creationId xmlns:p14="http://schemas.microsoft.com/office/powerpoint/2010/main" val="147595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14ECD0-07C6-4A62-9687-4752806239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DB1201-3ED2-4B6D-9FB8-37EBCF5F43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D452C6-640F-4D03-A4BE-828E1EF731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5B667B-A0CA-49B4-9F4A-7E3626F70CA1}" type="datetimeFigureOut">
              <a:rPr lang="en-US" smtClean="0"/>
              <a:t>02-Feb-20</a:t>
            </a:fld>
            <a:endParaRPr lang="en-US"/>
          </a:p>
        </p:txBody>
      </p:sp>
      <p:sp>
        <p:nvSpPr>
          <p:cNvPr id="5" name="Footer Placeholder 4">
            <a:extLst>
              <a:ext uri="{FF2B5EF4-FFF2-40B4-BE49-F238E27FC236}">
                <a16:creationId xmlns:a16="http://schemas.microsoft.com/office/drawing/2014/main" id="{D9A9DB3A-ADDE-4903-A77F-EC7C081D77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B7AE40-1D7D-4C24-A3C8-86D39D92EB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571B7E-0996-4CF1-B9B5-78811B3682EA}" type="slidenum">
              <a:rPr lang="en-US" smtClean="0"/>
              <a:t>‹#›</a:t>
            </a:fld>
            <a:endParaRPr lang="en-US"/>
          </a:p>
        </p:txBody>
      </p:sp>
    </p:spTree>
    <p:extLst>
      <p:ext uri="{BB962C8B-B14F-4D97-AF65-F5344CB8AC3E}">
        <p14:creationId xmlns:p14="http://schemas.microsoft.com/office/powerpoint/2010/main" val="288432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B6A7-20C3-48C2-A66A-34B1829E091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FAAC392-FFEA-4B88-A3C2-29D4D6BD1D3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8071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6D27-4504-4AD9-9C9C-8C104FA2D778}"/>
              </a:ext>
            </a:extLst>
          </p:cNvPr>
          <p:cNvSpPr>
            <a:spLocks noGrp="1"/>
          </p:cNvSpPr>
          <p:nvPr>
            <p:ph type="title"/>
          </p:nvPr>
        </p:nvSpPr>
        <p:spPr/>
        <p:txBody>
          <a:bodyPr/>
          <a:lstStyle/>
          <a:p>
            <a:r>
              <a:rPr lang="en-IN" dirty="0"/>
              <a:t>Steps to Generate Target Matrix</a:t>
            </a:r>
            <a:endParaRPr lang="en-US" dirty="0"/>
          </a:p>
        </p:txBody>
      </p:sp>
      <p:sp>
        <p:nvSpPr>
          <p:cNvPr id="3" name="Content Placeholder 2">
            <a:extLst>
              <a:ext uri="{FF2B5EF4-FFF2-40B4-BE49-F238E27FC236}">
                <a16:creationId xmlns:a16="http://schemas.microsoft.com/office/drawing/2014/main" id="{793B0A4E-A7F6-484D-A486-C78F95E7E7D5}"/>
              </a:ext>
            </a:extLst>
          </p:cNvPr>
          <p:cNvSpPr>
            <a:spLocks noGrp="1"/>
          </p:cNvSpPr>
          <p:nvPr>
            <p:ph idx="1"/>
          </p:nvPr>
        </p:nvSpPr>
        <p:spPr/>
        <p:txBody>
          <a:bodyPr/>
          <a:lstStyle/>
          <a:p>
            <a:pPr marL="514350" indent="-514350">
              <a:buFont typeface="+mj-lt"/>
              <a:buAutoNum type="arabicPeriod"/>
            </a:pPr>
            <a:r>
              <a:rPr lang="en-US" dirty="0"/>
              <a:t>Dimensions of Target Matrix will be the following:</a:t>
            </a:r>
          </a:p>
          <a:p>
            <a:pPr marL="971550" lvl="1" indent="-514350">
              <a:buFont typeface="+mj-lt"/>
              <a:buAutoNum type="arabicPeriod"/>
            </a:pPr>
            <a:r>
              <a:rPr lang="en-US" dirty="0"/>
              <a:t>Number of Rows = Number of Days x Number of Hours x Number of Rooms</a:t>
            </a:r>
          </a:p>
          <a:p>
            <a:pPr marL="971550" lvl="1" indent="-514350">
              <a:buFont typeface="+mj-lt"/>
              <a:buAutoNum type="arabicPeriod"/>
            </a:pPr>
            <a:r>
              <a:rPr lang="en-US" dirty="0"/>
              <a:t>Number of Columns = Number of valid combinations of Lecturer, Course and Student Group</a:t>
            </a:r>
          </a:p>
          <a:p>
            <a:pPr marL="514350" indent="-514350">
              <a:buFont typeface="+mj-lt"/>
              <a:buAutoNum type="arabicPeriod"/>
            </a:pPr>
            <a:r>
              <a:rPr lang="en-US" dirty="0"/>
              <a:t>The order to fill the Target Matrix will be given, that is order of Columns.</a:t>
            </a:r>
          </a:p>
          <a:p>
            <a:pPr marL="514350" indent="-514350">
              <a:buFont typeface="+mj-lt"/>
              <a:buAutoNum type="arabicPeriod"/>
            </a:pPr>
            <a:r>
              <a:rPr lang="en-US" dirty="0"/>
              <a:t>For each column, the number of hours that are needed to be scheduled are scheduled on valid rows taking into account various constraints such as Lecturer Availability, Number of Lecturers already Scheduled, etc.</a:t>
            </a:r>
          </a:p>
        </p:txBody>
      </p:sp>
    </p:spTree>
    <p:extLst>
      <p:ext uri="{BB962C8B-B14F-4D97-AF65-F5344CB8AC3E}">
        <p14:creationId xmlns:p14="http://schemas.microsoft.com/office/powerpoint/2010/main" val="1659652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A251-3065-4492-936F-EF6C81384E43}"/>
              </a:ext>
            </a:extLst>
          </p:cNvPr>
          <p:cNvSpPr>
            <a:spLocks noGrp="1"/>
          </p:cNvSpPr>
          <p:nvPr>
            <p:ph type="title"/>
          </p:nvPr>
        </p:nvSpPr>
        <p:spPr/>
        <p:txBody>
          <a:bodyPr/>
          <a:lstStyle/>
          <a:p>
            <a:r>
              <a:rPr lang="en-IN" dirty="0"/>
              <a:t>Steps to Generate Target Matrix</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5CAC78-1B7E-4013-A369-05F2812DC5A3}"/>
                  </a:ext>
                </a:extLst>
              </p:cNvPr>
              <p:cNvSpPr>
                <a:spLocks noGrp="1"/>
              </p:cNvSpPr>
              <p:nvPr>
                <p:ph idx="1"/>
              </p:nvPr>
            </p:nvSpPr>
            <p:spPr/>
            <p:txBody>
              <a:bodyPr/>
              <a:lstStyle/>
              <a:p>
                <a:pPr marL="514350" indent="-514350">
                  <a:buFont typeface="+mj-lt"/>
                  <a:buAutoNum type="arabicPeriod" startAt="4"/>
                </a:pPr>
                <a:r>
                  <a:rPr lang="en-US" dirty="0"/>
                  <a:t>Once a Slot has been Scheduled, other slots where Student Group and Lecturers exists at the same day and hour are invalidated</a:t>
                </a:r>
              </a:p>
              <a:p>
                <a:pPr marL="514350" indent="-514350">
                  <a:buFont typeface="+mj-lt"/>
                  <a:buAutoNum type="arabicPeriod" startAt="4"/>
                </a:pPr>
                <a:r>
                  <a:rPr lang="en-US" dirty="0"/>
                  <a:t>After every scheduled slot a counter is kept.</a:t>
                </a:r>
              </a:p>
              <a:p>
                <a:pPr marL="514350" indent="-514350">
                  <a:buFont typeface="+mj-lt"/>
                  <a:buAutoNum type="arabicPeriod" startAt="4"/>
                </a:pPr>
                <a:r>
                  <a:rPr lang="en-US" dirty="0"/>
                  <a:t>The fitness value returned will be:</a:t>
                </a:r>
              </a:p>
              <a:p>
                <a:pPr marL="457200" lvl="1" indent="0">
                  <a:buNone/>
                </a:pPr>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𝐹𝑖𝑡𝑛𝑒𝑠𝑠</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𝑆𝑙𝑜𝑡𝑠</m:t>
                          </m:r>
                          <m:r>
                            <a:rPr lang="en-US" b="0" i="1" smtClean="0">
                              <a:latin typeface="Cambria Math" panose="02040503050406030204" pitchFamily="18" charset="0"/>
                            </a:rPr>
                            <m:t> </m:t>
                          </m:r>
                          <m:r>
                            <a:rPr lang="en-US" b="0" i="1" smtClean="0">
                              <a:latin typeface="Cambria Math" panose="02040503050406030204" pitchFamily="18" charset="0"/>
                            </a:rPr>
                            <m:t>𝑎𝑐𝑡𝑢𝑎𝑙𝑙𝑦</m:t>
                          </m:r>
                          <m:r>
                            <a:rPr lang="en-US" b="0" i="1" smtClean="0">
                              <a:latin typeface="Cambria Math" panose="02040503050406030204" pitchFamily="18" charset="0"/>
                            </a:rPr>
                            <m:t> </m:t>
                          </m:r>
                          <m:r>
                            <a:rPr lang="en-US" b="0" i="1" smtClean="0">
                              <a:latin typeface="Cambria Math" panose="02040503050406030204" pitchFamily="18" charset="0"/>
                            </a:rPr>
                            <m:t>𝑆𝑐h𝑒𝑑𝑢𝑙𝑒𝑑</m:t>
                          </m:r>
                        </m:num>
                        <m:den>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𝑆𝑙𝑜𝑡𝑠</m:t>
                          </m:r>
                          <m:r>
                            <a:rPr lang="en-US" b="0" i="1" smtClean="0">
                              <a:latin typeface="Cambria Math" panose="02040503050406030204" pitchFamily="18" charset="0"/>
                            </a:rPr>
                            <m:t> </m:t>
                          </m:r>
                          <m:r>
                            <a:rPr lang="en-US" b="0" i="1" smtClean="0">
                              <a:latin typeface="Cambria Math" panose="02040503050406030204" pitchFamily="18" charset="0"/>
                            </a:rPr>
                            <m:t>𝑛𝑒𝑒𝑑𝑒𝑑</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𝑏𝑒</m:t>
                          </m:r>
                          <m:r>
                            <a:rPr lang="en-US" b="0" i="1" smtClean="0">
                              <a:latin typeface="Cambria Math" panose="02040503050406030204" pitchFamily="18" charset="0"/>
                            </a:rPr>
                            <m:t> </m:t>
                          </m:r>
                          <m:r>
                            <a:rPr lang="en-US" b="0" i="1" smtClean="0">
                              <a:latin typeface="Cambria Math" panose="02040503050406030204" pitchFamily="18" charset="0"/>
                            </a:rPr>
                            <m:t>𝑆𝑐h𝑒𝑑𝑢𝑙𝑒𝑑</m:t>
                          </m:r>
                        </m:den>
                      </m:f>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100</m:t>
                      </m:r>
                    </m:oMath>
                  </m:oMathPara>
                </a14:m>
                <a:endParaRPr lang="en-US" dirty="0"/>
              </a:p>
            </p:txBody>
          </p:sp>
        </mc:Choice>
        <mc:Fallback>
          <p:sp>
            <p:nvSpPr>
              <p:cNvPr id="3" name="Content Placeholder 2">
                <a:extLst>
                  <a:ext uri="{FF2B5EF4-FFF2-40B4-BE49-F238E27FC236}">
                    <a16:creationId xmlns:a16="http://schemas.microsoft.com/office/drawing/2014/main" id="{195CAC78-1B7E-4013-A369-05F2812DC5A3}"/>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3219758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147</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Cambria Math</vt:lpstr>
      <vt:lpstr>Office Theme</vt:lpstr>
      <vt:lpstr>PowerPoint Presentation</vt:lpstr>
      <vt:lpstr>Steps to Generate Target Matrix</vt:lpstr>
      <vt:lpstr>Steps to Generate Target Matrix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Prayuj</dc:creator>
  <cp:lastModifiedBy>Prayuj</cp:lastModifiedBy>
  <cp:revision>2</cp:revision>
  <dcterms:created xsi:type="dcterms:W3CDTF">2020-02-02T14:47:29Z</dcterms:created>
  <dcterms:modified xsi:type="dcterms:W3CDTF">2020-02-02T15:21:10Z</dcterms:modified>
</cp:coreProperties>
</file>