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5f0bc631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25f0bc631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8456488" y="127952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>
            <p:ph idx="2" type="dgm"/>
          </p:nvPr>
        </p:nvSpPr>
        <p:spPr>
          <a:xfrm>
            <a:off x="1449388" y="3400425"/>
            <a:ext cx="9218612" cy="20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cxnSp>
        <p:nvCxnSpPr>
          <p:cNvPr id="22" name="Google Shape;22;p2"/>
          <p:cNvCxnSpPr>
            <a:stCxn id="21" idx="1"/>
          </p:cNvCxnSpPr>
          <p:nvPr/>
        </p:nvCxnSpPr>
        <p:spPr>
          <a:xfrm>
            <a:off x="1449388" y="3501232"/>
            <a:ext cx="9307800" cy="87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838200" y="1753791"/>
            <a:ext cx="10515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4" name="Google Shape;34;p4"/>
          <p:cNvCxnSpPr/>
          <p:nvPr/>
        </p:nvCxnSpPr>
        <p:spPr>
          <a:xfrm>
            <a:off x="838200" y="1753791"/>
            <a:ext cx="10515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1pPr>
            <a:lvl2pPr indent="0" lvl="1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2pPr>
            <a:lvl3pPr indent="0" lvl="2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3pPr>
            <a:lvl4pPr indent="0" lvl="3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4pPr>
            <a:lvl5pPr indent="0" lvl="4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5pPr>
            <a:lvl6pPr indent="0" lvl="5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6pPr>
            <a:lvl7pPr indent="0" lvl="6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7pPr>
            <a:lvl8pPr indent="0" lvl="7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8pPr>
            <a:lvl9pPr indent="0" lvl="8" marL="0" algn="l">
              <a:spcBef>
                <a:spcPts val="0"/>
              </a:spcBef>
              <a:buNone/>
              <a:defRPr>
                <a:solidFill>
                  <a:srgbClr val="000000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795535" y="6372226"/>
            <a:ext cx="11866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eerwalk DWIT College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324184" y="6176963"/>
            <a:ext cx="1395115" cy="64701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ctrTitle"/>
          </p:nvPr>
        </p:nvSpPr>
        <p:spPr>
          <a:xfrm>
            <a:off x="1331495" y="1122363"/>
            <a:ext cx="1033111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A WEB BASED SENTIMENT-CENTRIC NEWS PORTAL USING SVM AND TF-IDF WITH TIME SERIES ANALYSIS THROUGH LDA</a:t>
            </a:r>
            <a:endParaRPr/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1023 | Prayusha Acharya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Project Work– CSC 412– Class of 2024-CSIT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Literature Review/Background Study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Comparative Analysis of Sentiment Analysis Techniques: SVM, Logistic Regression, and TF-IDF Feature Extraction (Jadia, 2023)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compares different sentiment analysis techniques, including SVM, Logistic Regression, and TF-IDF feature extraction [7]. 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Literature Review/Background Study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Study of Existing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Rising Nepal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  Limitations: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	Language Limitation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	Technical Issues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	Lack of Sentiment Analysis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16" name="Google Shape;116;p16"/>
          <p:cNvSpPr txBox="1"/>
          <p:nvPr/>
        </p:nvSpPr>
        <p:spPr>
          <a:xfrm>
            <a:off x="838200" y="1825625"/>
            <a:ext cx="9177229" cy="35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of Existing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Rising Nepal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Limitations: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Language Limitation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Technical Issues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Lack of Sentiment Analysis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5467" y="1885951"/>
            <a:ext cx="4702533" cy="3167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 txBox="1"/>
          <p:nvPr/>
        </p:nvSpPr>
        <p:spPr>
          <a:xfrm>
            <a:off x="5426814" y="5045936"/>
            <a:ext cx="60944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Home Page of The Rising Nepal [8]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Literature Review/Background Study</a:t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838200" y="1885951"/>
            <a:ext cx="9177229" cy="35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of Existing System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Khabar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Limitations: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Language Barrier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Lack of Sentiment Analysis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5426814" y="5045936"/>
            <a:ext cx="60944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Home Page of The Rising Nepal [9]</a:t>
            </a: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550" l="0" r="0" t="0"/>
          <a:stretch/>
        </p:blipFill>
        <p:spPr>
          <a:xfrm>
            <a:off x="5965467" y="1825625"/>
            <a:ext cx="4842741" cy="31873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A black background with white rectangular boxes with text&#10;&#10;Description automatically generated" id="134" name="Google Shape;134;p18"/>
          <p:cNvPicPr preferRelativeResize="0"/>
          <p:nvPr/>
        </p:nvPicPr>
        <p:blipFill rotWithShape="1">
          <a:blip r:embed="rId3">
            <a:alphaModFix/>
          </a:blip>
          <a:srcRect b="1038" l="0" r="0" t="1"/>
          <a:stretch/>
        </p:blipFill>
        <p:spPr>
          <a:xfrm>
            <a:off x="3342640" y="1969304"/>
            <a:ext cx="5506720" cy="364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3048762" y="5666958"/>
            <a:ext cx="6094476" cy="376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Waterfall Model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838199" y="1825625"/>
            <a:ext cx="106319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90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Functional Requirements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system shall automatically translate the extracted Nepali content into English.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system shall classify the sentiment of news articles as positive, negative, or neutral.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system shall visualize sentiment trends over time for specific topics and entities.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user shall be able to filter news articles by sentiment, genre, and date.</a:t>
            </a:r>
            <a:endParaRPr b="1" sz="2800"/>
          </a:p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38199" y="1825625"/>
            <a:ext cx="106319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190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Functional Requirements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user shall be able to create and view blog posts based on specific categories.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user shall be able to like, bookmark and comment on articles.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∙"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The user shall be able to login to the website to view their saved news articles.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55" name="Google Shape;155;p21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A diagram of a news portal&#10;&#10;Description automatically generated"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4140" y="1808649"/>
            <a:ext cx="4363720" cy="407098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2508123" y="5879634"/>
            <a:ext cx="71757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8890" lvl="0" marL="889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Use Case Diagram for Sentiment-centric News Portal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838199" y="1825625"/>
            <a:ext cx="1063190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Non-Functional Requirements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must handle large volumes of data efficiently.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sentiment analysis and translation processes must achieve high accuracy rates.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categorization and time-series analysis must be precise and reliable.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∙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translation process must ensure the translated text retains the original meaning and context.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Class Diagram</a:t>
            </a:r>
            <a:endParaRPr/>
          </a:p>
        </p:txBody>
      </p:sp>
      <p:sp>
        <p:nvSpPr>
          <p:cNvPr id="170" name="Google Shape;170;p23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descr="A black background with white text&#10;&#10;Description automatically generated" id="171" name="Google Shape;1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6782" y="1767689"/>
            <a:ext cx="3791649" cy="416978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3"/>
          <p:cNvSpPr txBox="1"/>
          <p:nvPr/>
        </p:nvSpPr>
        <p:spPr>
          <a:xfrm>
            <a:off x="3971945" y="5933958"/>
            <a:ext cx="424811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Class diagram of Sentiment-centric News Portal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Sequence Diagram</a:t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7482" y="1795145"/>
            <a:ext cx="7077037" cy="420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3839157" y="5933958"/>
            <a:ext cx="45136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Sequence diagram of Sentiment-centric News Portal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/>
              <a:t>Outline</a:t>
            </a:r>
            <a:endParaRPr/>
          </a:p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Problem Statement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Objective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Scope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Literature Review/Background Study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Methodology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Tools and Technology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Result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Future 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Conclusion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Reference</a:t>
            </a:r>
            <a:endParaRPr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Activity Diagram</a:t>
            </a:r>
            <a:endParaRPr/>
          </a:p>
        </p:txBody>
      </p:sp>
      <p:pic>
        <p:nvPicPr>
          <p:cNvPr descr="A screenshot of a computer screen&#10;&#10;Description automatically generated"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8123" y="1780391"/>
            <a:ext cx="9906472" cy="42172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 txBox="1"/>
          <p:nvPr/>
        </p:nvSpPr>
        <p:spPr>
          <a:xfrm>
            <a:off x="3839157" y="5933958"/>
            <a:ext cx="451368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Activity diagram of Sentiment-centric News Portal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Tools and Technology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Python: Primary language for implementing machine learning algorithms and backend development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JavaScript: For frontend development and interactive visualizations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Beautiful Soup: For parsing HTML and extracting news content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</a:rPr>
              <a:t>Django</a:t>
            </a: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Lightweight web framework for building the backend API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Jupyter Notebook: For prototyping and testing machine learning models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NLTK (Natural Language Toolkit): For text preprocessing and Porter Stemming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9982200" y="6372226"/>
            <a:ext cx="6858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857075" y="5970175"/>
            <a:ext cx="422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L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anding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page of Sentiment-centric News Portal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919288"/>
            <a:ext cx="7517515" cy="3974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Result</a:t>
            </a:r>
            <a:endParaRPr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4882297" y="5893975"/>
            <a:ext cx="227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Series Analysis</a:t>
            </a:r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250" y="1843101"/>
            <a:ext cx="6409510" cy="397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Future Work </a:t>
            </a:r>
            <a:endParaRPr/>
          </a:p>
        </p:txBody>
      </p:sp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Integrate news articles from different sites.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Implement real-time sentiment analysis to provide users with up-to-date insights as news articles are published.</a:t>
            </a:r>
            <a:endParaRPr sz="2800"/>
          </a:p>
        </p:txBody>
      </p:sp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4" name="Google Shape;224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Sentiment-centric News Portal leverages advanced NLP and ML techniques, utilizing algorithms like SVM and TF-IDF for sentiment analysis and LDA for time-series analysis.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Translates Nepali news into English, broadening accessibility for a wider audience.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Features bookmarking and blogging, encouraging interactive and personal discourse.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[1]  R. A. R. Julia Baum, "Emotional news affects social judgments independent of perceived media credibility," Social Cognitive and Affective Neuroscience, vol. 16, no. 3, 2021.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[2]  L. T. A. C. Marilena Mousoulidou, "Social Media News Headlines and Their Influence on Well-Being: Emotional States, Emotion Regulation, and Resilience," European Journal of Investigation in Health, Psychology and Education, vol. 14, no. 6, 2024.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[3]  O. P. N. H. Pavlo Radiuk, "An Ensemble Machine Learning Approach for Twitter Sentiment Analysis," in 6th International Conference on Computational Linguistics and Intelligent Systems (CoLInS-2022), Gliwice, Poland, 2022.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[4]  K. B. M. B. B. M. H. R. K. S. &amp;. T. I. Sheikh Shah Mohammad Motiur Rahman, "An Investigation and Evaluation of N-Gram, TF-IDF and Ensemble Methods in Sentiment Classification," in International Conference on Cyber Security and Computer Science, Springer, Cham, 2020.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[5]  M. I. M. M. H. S. R. M. H. S. A. K. Rajesh Kumar Das, "Sentiment analysis in multilingual context: Comparative analysis of machine learning and hybrid deep learning models," Heliyon, vol. 9, no. 9, 2023.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[6]  B. O. K. S. Twil Ali, "Analyzing tourism reviews using an LDA topic-based sentiment," MethodsX, vol. 9, 2022.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[7]  H. Jadia, "Comparative Analysis of Sentiment Analysis Techniques: SVM, Logistic Regression, and TF-IDF Feature Extraction," International Research Journal of Modernization in Engineering Technology and Science , vol. 05, no. 10, 2023.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[8]  "The Rising Nepal | Nepal's First English Broadsheet Daily.," [Online]. Available: https://risingnepaldaily.com/. [Accessed 4 August 2024].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[9]  "Online Khabar," [Online]. Available: https://www.onlinekhabar.com/. [Accessed 4 August 2024].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[10]  L. F. M. &amp;. P. Z. Jenkins, "Language barriers in digital news accessibility," Journal of Communication, 2020.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[11]  "Survey on Digital News," Nepal Telecommunications Authority, 2022. [Online]. Available: nta.gov.np. [Accessed 2024].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[12]  "The effects of UX design on website abandonment rates," Statista, 2021. [Online]. Available: statista.com. [Accessed 2024].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[13]  A. J. M. &amp;. B. T. Hughes, "entiment analysis in digital journalism.," Journal of Digital Media &amp; Policy, vol. 10, no. 1, 2019.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45" name="Google Shape;245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				                 DEMO!!!!!</a:t>
            </a:r>
            <a:endParaRPr/>
          </a:p>
        </p:txBody>
      </p:sp>
      <p:sp>
        <p:nvSpPr>
          <p:cNvPr id="246" name="Google Shape;246;p33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Thank You!!!!!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core of the sentiment analysis will be powered by algorithms combining SVM and TF-IDF.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</a:rPr>
              <a:t>Time-series analysis capability, using Latent Dirichlet Allocation (LDA) to visualize sentiment trends over time.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V</a:t>
            </a:r>
            <a:r>
              <a:rPr b="0" i="0" lang="en-US" sz="2800" u="none" cap="none" strike="noStrike">
                <a:solidFill>
                  <a:schemeClr val="dk1"/>
                </a:solidFill>
              </a:rPr>
              <a:t>aluable for anyone interested in gaining insights into Nepali public opinion and news trends, ultimately fostering more informed decision-making.</a:t>
            </a:r>
            <a:endParaRPr/>
          </a:p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838200" y="1851167"/>
            <a:ext cx="10515600" cy="4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Language barriers for non-Nepali speakers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Frequent exposure to bad news can be toxic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Sorting news articles into accurate categories is a challenging task that often relies on manual effort.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Understanding how sentiment evolves over time in response to specific events or topics.</a:t>
            </a:r>
            <a:endParaRPr/>
          </a:p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838200" y="1825624"/>
            <a:ext cx="10515600" cy="4316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190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create an advanced sentiment analysis model using </a:t>
            </a:r>
            <a:r>
              <a:rPr lang="en-US" sz="2800">
                <a:solidFill>
                  <a:srgbClr val="000000"/>
                </a:solidFill>
              </a:rPr>
              <a:t>TF-IDF </a:t>
            </a: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SVM that accurately interprets the emotional tone of news articles.</a:t>
            </a:r>
            <a:endParaRPr/>
          </a:p>
          <a:p>
            <a:pPr indent="-368300" lvl="0" marL="457200" marR="190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Char char="●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time-series analysis feature using LDA to track and visualize sentiment trends over time.</a:t>
            </a:r>
            <a:endParaRPr/>
          </a:p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Developing a web crawler to collect news articles from various Nepali news portals.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marR="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a translation module to convert Nepali articles into English, ensuring accessibility for a global audience.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marR="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sentiment analysis algorithms combining SVM and TF-IDF to accurately assess the emotional tone of news articles.</a:t>
            </a:r>
            <a:endParaRPr/>
          </a:p>
          <a:p>
            <a:pPr indent="-304800" lvl="0" marL="34290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LDA for tracking and visualizing sentiment trends over time.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Scope</a:t>
            </a:r>
            <a:endParaRPr/>
          </a:p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users to express their opinion by creating custom blog posts, like articles, bookmark, and comment.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42900" marR="0" rtl="0" algn="just">
              <a:lnSpc>
                <a:spcPct val="100000"/>
              </a:lnSpc>
              <a:spcBef>
                <a:spcPts val="62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Designing a user-friendly interface to display aggregated news articles, blog posts, sentiment analysis results, and sentiment trends.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Literature Review/Background Study</a:t>
            </a:r>
            <a:endParaRPr/>
          </a:p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Emotional Impact of News on Social Judgments (Baum, 2021)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investigates how emotional content in news influences social judgments and decision-making [1]. </a:t>
            </a:r>
            <a:endParaRPr/>
          </a:p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Social Media News Headlines and Well-Being (Mousoulidou et al., 2024)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explores the psychological impact of social media news headlines on emotional states and well-being [2].</a:t>
            </a:r>
            <a:endParaRPr sz="2800"/>
          </a:p>
          <a:p>
            <a:pPr indent="-203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Ensemble Machine Learning for Twitter Sentiment Analysis (Radiuk et al, 2022)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presents an ensemble machine learning model for sentiment analysis combining two different algorithms results in more accuracy than using these algorithms alone [3].</a:t>
            </a:r>
            <a:endParaRPr sz="2800"/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Literature Review/Background Study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N-Gram, TF-IDF, and Ensemble Methods in Sentiment Classification (Rahman et al., 2020)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explores various methods for sentiment classification, comparing N-Gram, TF-IDF, and ensemble techniques [4].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Multilingual Sentiment Analysis (Das et al., 2023) 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highlights the significance of effective text preprocessing [5].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LDA Topic-Based Sentiment Analysis in Tourism (Ali et al., 2022)</a:t>
            </a: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 demonstrates how LDA can be combined with sentiment analysis to track sentiment trends over time [6]. 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9982200" y="6372226"/>
            <a:ext cx="6858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