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58" r:id="rId5"/>
    <p:sldId id="257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>
        <p:scale>
          <a:sx n="94" d="100"/>
          <a:sy n="94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0:19:04.930"/>
    </inkml:context>
    <inkml:brush xml:id="br0">
      <inkml:brushProperty name="width" value="0.05" units="cm"/>
      <inkml:brushProperty name="height" value="0.05" units="cm"/>
      <inkml:brushProperty name="color" value="#C55A11"/>
    </inkml:brush>
  </inkml:definitions>
  <inkml:trace contextRef="#ctx0" brushRef="#br0">0 5842 24575,'20'-19'0,"23"-17"0,0-1 0,91-95 0,-130 128 0,0 1 0,0 0 0,1 0 0,0 1 0,-1-1 0,1 1 0,6-2 0,-6 2 0,-1 0 0,1 0 0,0 0 0,0-1 0,-1 1 0,0-1 0,7-6 0,-4 3 0,1-2 0,-1 1 0,0-1 0,-1 0 0,0-1 0,0 1 0,-1-1 0,0 0 0,0-1 0,4-12 0,8-30 0,35-68 0,-32 79 0,-2-1 0,22-78 0,-24 9 0,40-74 0,-32 115 0,-18 48 0,-1-1 0,-1 1 0,-1-1 0,0-39 0,-2 44 0,10-91 0,-5 55 0,4-7 0,16-60 0,-8 44 0,-4 16 0,-4 0 0,-2-1 0,1-102 0,-10-288 0,20 278 0,-11 115 0,3-102 0,-11 155 0,0 0 0,0 0 0,1 0 0,-1 0 0,1 0 0,1 0 0,-1 0 0,1 1 0,0-1 0,0 1 0,1-1 0,0 1 0,0 0 0,0 0 0,0 0 0,1 0 0,0 1 0,8-9 0,6-8 0,19-32 0,14-15 0,-46 63 0,-1 1 0,0 0 0,1 0 0,0 1 0,0 0 0,0 0 0,0 0 0,1 0 0,-1 1 0,1-1 0,-1 2 0,1-1 0,0 0 0,10 0 0,6 0 0,1 1 0,37 4 0,-10 0 0,-40-3 0,0 0 0,0 1 0,0 0 0,0 1 0,0 0 0,0 0 0,-1 1 0,1 1 0,-1 0 0,0 0 0,0 0 0,0 1 0,-1 1 0,0-1 0,14 14 0,-11-11 0,-1 0 0,2-1 0,-1 0 0,1 0 0,0-1 0,18 6 0,-2 1 0,-22-10 0,1 0 0,-1 0 0,1 0 0,0-1 0,0 0 0,0 0 0,14 1 0,-11-2 0,0 1 0,0 0 0,0 0 0,0 1 0,14 6 0,5 2 0,-27-10 0,1-1 0,-1 1 0,1-1 0,0 1 0,-1-1 0,1 0 0,0 0 0,-1 0 0,1 0 0,0 0 0,-1-1 0,1 1 0,0-1 0,-1 0 0,1 0 0,-1 0 0,1 0 0,-1 0 0,0-1 0,1 1 0,-1-1 0,0 1 0,0-1 0,0 0 0,0 0 0,0 0 0,0 0 0,2-3 0,4-8 0,0 1 0,-1-1 0,-1 0 0,7-18 0,1-3 0,-4 16 0,-4 7 0,0 0 0,0-1 0,-1 1 0,-1-1 0,0 0 0,0 0 0,-1 0 0,-1-1 0,2-20 0,-3 21 0,0 1 0,1 0 0,0-1 0,1 1 0,0 0 0,1 0 0,0 0 0,1 1 0,9-15 0,7-19 0,-16 31 0,-1 0 0,4-18 0,-5 17 0,1 0 0,6-14 0,-5 16 0,1-2 0,0 0 0,-1-1 0,0 0 0,4-26 0,-3 11 0,2 1 0,0 0 0,15-33 0,-12 34 0,-1-1 0,-1 1 0,6-38 0,4-53 0,-9 46 0,7-43 0,-12 80 0,-1 0 0,-2-52 0,1-9 0,0 73 0,9-34 0,-1 6 0,5-37 0,-3 27 0,-4 1 0,4-99 0,-13 142 0,0 0 0,1 1 0,1-1 0,1 1 0,0-1 0,2 1 0,8-23 0,42-118 0,-50 139 0,5-29 0,-8 33 0,1 0 0,1 1 0,9-25 0,19-25 0,66-96 0,-94 154 0,-1 2 0,0 0 0,0-1 0,0 2 0,1-1 0,-1 0 0,1 1 0,0-1 0,0 1 0,0 0 0,0 0 0,7-2 0,-5 2 0,1 1 0,0 0 0,0 0 0,0 1 0,0 0 0,0 0 0,10 1 0,7-1 0,-2 0 0,-1 1 0,1 0 0,-1 2 0,36 7 0,-55-9 0,0 1 0,-1-1 0,1 1 0,0 0 0,-1 0 0,1 0 0,0 0 0,-1 0 0,1 0 0,-1 0 0,0 0 0,1 1 0,-1-1 0,0 1 0,0-1 0,0 1 0,0-1 0,0 1 0,0-1 0,0 1 0,0 0 0,0 2 0,0 3 0,1 0 0,-2 0 0,1 0 0,-1 12 0,0-13 0,0 0 0,0 0 0,0 0 0,1 0 0,0-1 0,3 11 0,19 33 0,3-1 0,48 66 0,-8-14 0,-39-53 0,-14-23 0,1 0 0,1-2 0,33 40 0,-37-50 0,-1 2 0,-1-1 0,0 1 0,12 26 0,12 18 0,43 75 0,96 171 0,-43-72 0,-23-42 0,-32-58 0,64 133 0,-91-174 0,-15-32 0,-5 11 0,-20-48 0,16 30 0,77 175 0,-93-210 0,-3-6 0,1 0 0,-2 1 0,0-1 0,0 1 0,2 20 0,-3-19 0,0-1 0,1 1 0,1-1 0,0 1 0,0-1 0,1 0 0,1 0 0,0-1 0,12 16 0,-8-10 0,-1-1 0,0 1 0,9 28 0,6 15 0,-8-26 0,-13-24 0,0 0 0,-1 0 0,0 0 0,1 18 0,-2-19 0,0 0 0,0 0 0,1 1 0,0-1 0,0 0 0,6 11 0,-1-8 0,0 1 0,11 12 0,12 21 0,-20-31 0,0-1 0,0 0 0,1-1 0,1 0 0,15 12 0,5 7 0,6 3 0,-29-28 0,-1 0 0,0 1 0,0-1 0,0 2 0,-1-1 0,8 14 0,-11-15 0,1 0 0,0-1 0,0 1 0,1-1 0,0 0 0,11 8 0,15 16 0,-2 12 0,-25-33 0,1 1 0,1-1 0,7 8 0,127 142 0,-104-117 0,61 60 0,-32-34 0,4-1 0,15 15 0,-40-30 0,1-2 0,72 58 0,-78-76 0,-16-12 0,37 23 0,-53-37 0,1-2 0,0 1 0,1-1 0,-1-1 0,0 1 0,1-2 0,0 1 0,15 1 0,-18-4 0,8 2 0,0-1 0,0 0 0,21-3 0,-32 1 0,-1 1 0,1-1 0,-1 0 0,1 0 0,-1 0 0,0 0 0,0 0 0,1-1 0,-1 0 0,0 1 0,0-1 0,0 0 0,-1-1 0,1 1 0,0 0 0,-1-1 0,0 1 0,1-1 0,-1 0 0,2-3 0,0-3 0,0 0 0,0 0 0,-1 0 0,0 0 0,-1-1 0,0 1 0,1-14 0,-2-7 0,-2-32 0,0 40 0,1 0 0,1 0 0,5-36 0,-1 13 0,-4 34 0,0 1 0,0-1 0,1 1 0,4-12 0,-4 18 0,0 0 0,0 1 0,1-1 0,-1 1 0,1 0 0,0-1 0,0 1 0,0 1 0,1-1 0,-1 0 0,1 1 0,6-4 0,19-15 0,-23 14 0,-1 1 0,0-1 0,0 0 0,-1-1 0,7-13 0,2-4 0,-13 26 0,0-1 0,0 0 0,0 0 0,0 0 0,0 0 0,0 0 0,0 0 0,0 0 0,0 0 0,0 0 0,0 0 0,0 1 0,0-1 0,0 0 0,0 0 0,0 0 0,0 0 0,0 0 0,0 0 0,0 0 0,0 0 0,0 0 0,0 0 0,0 0 0,0 0 0,0 1 0,0-1 0,0 0 0,0 0 0,0 0 0,1 0 0,-1 0 0,0 0 0,0 0 0,0 0 0,0 0 0,0 0 0,0 0 0,0 0 0,0 0 0,0 0 0,0 0 0,0 0 0,1 0 0,-1 0 0,0 0 0,0 0 0,0 0 0,0 0 0,0 0 0,0 0 0,0 0 0,0 0 0,0 0 0,0 0 0,0 0 0,1 0 0,-1 0 0,0 0 0,0 0 0,0 0 0,0-1 0,0 1 0,0 0 0,0 0 0,0 0 0,2 13 0,0 16 0,-3-7 0,2 0 0,0-1 0,2 1 0,0-1 0,1 1 0,2-1 0,8 23 0,112 224 0,-113-241 0,2 0 0,1-1 0,2-1 0,0-1 0,25 26 0,-3-3 0,-34-39 0,1 1 0,0-1 0,0 0 0,1 0 0,0-1 0,10 7 0,-12-9 0,0 0 0,0 0 0,-1 0 0,0 1 0,0 0 0,0 0 0,-1 0 0,5 8 0,-5-7 0,1 0 0,0 0 0,0 0 0,1 0 0,12 10 0,11 6 0,1 1 0,54 32 0,-73-50 0,1 0 0,-1-1 0,1 0 0,0-1 0,0 0 0,1-1 0,-1-1 0,1 0 0,13 1 0,-24-3 0,7 0 0,1 1 0,-1-2 0,1 1 0,-1-1 0,15-4 0,-21 5 0,-1-1 0,0 0 0,0 0 0,0 0 0,0 0 0,1-1 0,-2 1 0,1 0 0,0-1 0,0 0 0,0 1 0,-1-1 0,1 0 0,-1 0 0,1 0 0,-1 0 0,0 0 0,0 0 0,0 0 0,0 0 0,0-1 0,0 1 0,0 0 0,-1-1 0,1 1 0,-1 0 0,0-4 0,2-6 0,0 0 0,1-1 0,0 1 0,1 0 0,0 1 0,1-1 0,8-15 0,2 3 0,1 0 0,22-24 0,-34 41 0,0 1 0,0-1 0,-1 1 0,1-1 0,-2 0 0,1 0 0,2-10 0,-2 7 0,-1 1 0,2 0 0,0 1 0,4-10 0,9-12 0,-1 0 0,-2-1 0,-1-1 0,-2 0 0,-1 0 0,-2-1 0,-1-1 0,-1 1 0,2-61 0,9-110 0,-15 191 0,0 0 0,1 1 0,8-23 0,-6 22 0,-1 0 0,-1-1 0,3-19 0,-5 29 0,-1-7 0,2 0 0,-1 1 0,1-1 0,4-12 0,-5 21 0,0-1 0,0 1 0,1-1 0,-1 1 0,0-1 0,1 1 0,0 0 0,0-1 0,-1 1 0,1 0 0,0 0 0,1 1 0,-1-1 0,0 0 0,0 1 0,1-1 0,-1 1 0,1 0 0,-1 0 0,6-2 0,27-4 0,0 2 0,0 1 0,0 1 0,54 4 0,-35 0 0,-49-1 0,-1 0 0,0 1 0,0 0 0,0 0 0,0 0 0,1 1 0,-1-1 0,-1 1 0,1 0 0,0 0 0,0 0 0,-1 0 0,1 1 0,-1 0 0,0-1 0,4 6 0,5 5 0,0 2 0,15 24 0,-11-15 0,-7-11 0,0 0 0,1 0 0,14 12 0,-18-18 0,0 1 0,0 0 0,-1 0 0,0 0 0,0 1 0,-1-1 0,0 1 0,3 12 0,3 5 0,30 81 0,-36-96 0,0 0 0,-1 0 0,0 0 0,-1 0 0,1 11 0,-2-13 0,0-1 0,0 0 0,1 0 0,0 0 0,0 0 0,1 0 0,0 0 0,0-1 0,1 1 0,8 12 0,63 73 0,-66-81 0,-1 0 0,0 1 0,7 17 0,0-2 0,47 64 0,-49-75 0,-3-4 0,1 0 0,22 19 0,-10-11 0,-15-11 0,1 0 0,-1 0 0,12 23 0,14 18 0,15 13 0,52 90 0,-88-132 0,-9-14 0,1 0 0,-1 0 0,2 0 0,-1-1 0,1 0 0,0 0 0,10 8 0,32 28 0,-40-34 0,1 0 0,0 0 0,1-1 0,0-1 0,0 0 0,1 0 0,-1-1 0,1 0 0,13 4 0,-7-3 0,-1-1 0,0 2 0,23 15 0,-15-9 0,-12-8 0,1-1 0,0 0 0,0-1 0,22 5 0,-21-6 0,0 1 0,0 0 0,27 13 0,63 45-1365,-93-55-5461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0:19:14.268"/>
    </inkml:context>
    <inkml:brush xml:id="br0">
      <inkml:brushProperty name="width" value="0.05" units="cm"/>
      <inkml:brushProperty name="height" value="0.05" units="cm"/>
      <inkml:brushProperty name="color" value="#C55A11"/>
    </inkml:brush>
  </inkml:definitions>
  <inkml:trace contextRef="#ctx0" brushRef="#br0">0 6100 24575,'8'-14'0,"0"-1"0,-2 1 0,0-1 0,6-24 0,-6 20 0,0 0 0,14-26 0,87-156 0,-95 172 0,-10 24 0,0 0 0,0 0 0,0 0 0,0 1 0,1-1 0,0 1 0,0-1 0,4-4 0,-6 8 0,0 0 0,0 1 0,1-1 0,-1 1 0,0 0 0,0-1 0,0 1 0,0 0 0,1-1 0,-1 1 0,0 0 0,0 0 0,1 0 0,-1 0 0,0 0 0,0 1 0,0-1 0,1 0 0,-1 0 0,0 1 0,0-1 0,0 1 0,2 0 0,28 17 0,-23-13 0,18 8 0,0 0 0,1-2 0,54 15 0,-52-18 0,0 1 0,-1 1 0,48 26 0,-70-32 0,75 49 0,-70-45 0,-1 0 0,-1 1 0,0 1 0,0-1 0,11 17 0,-16-19 0,1-1 0,0 0 0,0 1 0,0-2 0,1 1 0,0-1 0,9 7 0,-10-9 0,0-1 0,0 1 0,0-1 0,0 0 0,1-1 0,-1 1 0,0-1 0,1 0 0,-1 0 0,1-1 0,6 0 0,-7 0 0,6 1 0,0-2 0,-1 1 0,20-4 0,-26 3 0,-1 0 0,0 0 0,0-1 0,1 1 0,-1-1 0,0 0 0,0 0 0,0 0 0,0 0 0,-1 0 0,1 0 0,-1-1 0,1 1 0,-1-1 0,3-4 0,-1 2 0,4-7 0,0 1 0,-1-1 0,-1 0 0,0-1 0,7-18 0,-8 16 0,2 0 0,0 0 0,0 1 0,1 0 0,19-24 0,13-23 0,-37 53 0,0 0 0,0-1 0,0 1 0,-1-1 0,0 1 0,-1-1 0,1 0 0,-2-9 0,8-37 0,2 10 0,-3 0 0,3-48 0,7-69 0,-9 108 0,-3 28 0,1-46 0,-6 54 0,-1-10 0,2 0 0,9-56 0,0 36 0,-2-2 0,-2 1 0,-2-69 0,-5-249 0,3 339 0,6-38 0,-4 36 0,1-36 0,-1 11 0,1 0 0,17-68 0,5-41 0,-23 129 0,2 1 0,1-1 0,2 1 0,24-62 0,-23 73 0,41-108 0,-42 104 0,-2 0 0,0 0 0,2-31 0,-5 35 0,2 0 0,0 1 0,1-1 0,2 1 0,19-37 0,14-38 0,-32 69 0,0 0 0,-2 0 0,-2-1 0,0 0 0,2-50 0,-8 71 0,1-1 0,0 1 0,0 0 0,1 0 0,0 0 0,1 0 0,5-12 0,0 0 0,-1-3 0,-1 0 0,-2 0 0,4-35 0,6-34 0,19-26 0,-18 70 0,-2-1 0,11-79 0,-18 87 0,18-64 0,-6 29 0,20-51 0,-2 4 0,-4-1 0,-17 72 0,-3 0 0,-1 0 0,3-64 0,-16 10 0,3-25 0,3 106 0,1-1 0,1 0 0,17-44 0,-14 46 0,-1 0 0,-1-1 0,-1 0 0,2-26 0,-7 34 0,1 0 0,0 1 0,1-1 0,1 0 0,1 1 0,0 0 0,9-18 0,3 3 0,1 1 0,2 0 0,34-38 0,1-4 0,-46 58 0,0-1 0,-1 0 0,6-17 0,-7 15 0,1 1 0,14-23 0,-15 27 0,-4 7 0,1 0 0,-1 0 0,1 1 0,0-1 0,6-4 0,-8 7 0,1 0 0,0 0 0,0 1 0,0 0 0,0-1 0,0 1 0,0 0 0,0 0 0,0 1 0,0-1 0,1 1 0,4-1 0,51-1 0,71 7 0,-123-4 0,-1 1 0,0-1 0,0 1 0,0 0 0,0 1 0,0-1 0,-1 1 0,1 0 0,-1 1 0,8 6 0,-2-1 0,0 0 0,-1 1 0,15 18 0,17 32 0,13 16 0,-51-71 0,0 0 0,-1 0 0,0 0 0,1 1 0,-2-1 0,1 1 0,-1-1 0,0 1 0,0 0 0,1 8 0,0 3 0,-2-1 0,0 24 0,0 8 0,0-41 0,1 0 0,0 1 0,0-1 0,0 0 0,1 0 0,1 0 0,-1-1 0,1 1 0,0-1 0,8 10 0,-6-8 0,-1 0 0,0 0 0,0 0 0,-1 1 0,7 17 0,-6-12 0,0 1 0,11 18 0,3 9 0,-2 0 0,25 73 0,-34-86 0,-2-7 0,14 35 0,30 80 0,-45-126 0,-2 1 0,1 0 0,2 22 0,-5-24 0,1 1 0,0 0 0,1 0 0,1-1 0,4 12 0,-3-11 0,-1 0 0,-1 0 0,0 1 0,0 0 0,-1 0 0,0 12 0,6 29 0,-6-41 0,1 0 0,1 0 0,0-1 0,1 1 0,0-1 0,0 0 0,1 0 0,1-1 0,12 16 0,-14-19 0,0 0 0,-1 0 0,1 1 0,-1-1 0,-1 1 0,1 0 0,-2 0 0,1 0 0,-1 1 0,0-1 0,1 15 0,-1-15 0,0 1 0,1-1 0,-1 1 0,2-1 0,-1 0 0,1 0 0,0-1 0,1 1 0,0-1 0,7 8 0,9 10 0,36 30 0,-26-27 0,38 32 0,-65-57 0,0 0 0,0 0 0,1-1 0,-1 0 0,1 0 0,-1 0 0,1-1 0,0 1 0,-1-1 0,1 0 0,0 0 0,0-1 0,0 1 0,0-1 0,0 0 0,0-1 0,0 1 0,0-1 0,-1 0 0,1 0 0,0-1 0,0 1 0,-1-1 0,1 0 0,-1 0 0,1-1 0,-1 1 0,0-1 0,0 0 0,0 0 0,-1 0 0,1-1 0,5-6 0,3-8 0,-7 12 0,-1 0 0,0-1 0,0 0 0,0 0 0,-1 0 0,1 0 0,-2 0 0,1-1 0,-1 1 0,0-1 0,0-9 0,-2-72 184,-1 47-1733,1 26-5277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0:19:59.822"/>
    </inkml:context>
    <inkml:brush xml:id="br0">
      <inkml:brushProperty name="width" value="0.05" units="cm"/>
      <inkml:brushProperty name="height" value="0.05" units="cm"/>
      <inkml:brushProperty name="color" value="#C55A11"/>
    </inkml:brush>
  </inkml:definitions>
  <inkml:trace contextRef="#ctx0" brushRef="#br0">18 1509 24575,'-9'-268'0,"1"-104"0,26 199 0,-13 154 0,0 1 0,1-1 0,1 1 0,1 1 0,10-17 0,1-4 0,17-38 0,60-139 0,-90 199 0,0 0 0,0 1 0,2 0 0,0 0 0,0 0 0,1 1 0,1 1 0,19-21 0,-20 25 0,1 1 0,0 0 0,0 0 0,1 1 0,0 1 0,1 0 0,-1 0 0,1 1 0,0 0 0,0 1 0,0 1 0,1 0 0,14-2 0,16 1 0,-1 2 0,69 5 0,-86-1 0,0 0 0,-1 1 0,1 1 0,-1 1 0,0 2 0,28 11 0,-2 2 0,62 37 0,-109-55 0,1 1 0,-1-1 0,0 1 0,0-1 0,0 1 0,0 0 0,0 0 0,-1 1 0,1-1 0,-1 0 0,0 1 0,0 0 0,0-1 0,-1 1 0,1 0 0,-1 0 0,1 4 0,1 8 0,0 0 0,-2 0 0,1 19 0,0 4 0,-1-33 0,1-1 0,-1 0 0,1 1 0,1-1 0,-1 0 0,1 0 0,0 0 0,0-1 0,5 7 0,9 14 0,49 104 0,-56-112 0,2 0 0,-1-1 0,2 0 0,26 26 0,-25-29 0,-1 1 0,0 1 0,-1 0 0,-1 0 0,16 29 0,-26-41 0,10 17 0,-2 1 0,-1-1 0,0 2 0,8 42 0,-14-56 0,0 1 0,1-1 0,0 1 0,4 9 0,-3-12 0,-1 1 0,-1 0 0,1 1 0,-1-1 0,0 0 0,0 11 0,16 160 0,3 89 0,-22-150 0,2 142 0,17-114 0,1 3 0,-17-111 0,-2-7 0,9 50 0,0-17 0,-7-43 0,1-1 0,0 0 0,10 29 0,-8-31 0,-1 1 0,-1-1 0,-1 1 0,0 0 0,-1 0 0,-2 22 0,0-21 0,1 0 0,1-1 0,1 1 0,0 0 0,8 27 0,-3-20 0,-2 0 0,-1 0 0,-1 1 0,-1-1 0,-2 41 0,2 29 0,0-79 0,1 0 0,1 0 0,6 17 0,-5-18 0,-1 0 0,0 0 0,1 24 0,5 26 0,-6-47 0,2 38 0,-5-12 0,1 0 0,13 60 0,35 85 0,-27-114 0,-16-52 0,-3-13 0,-1-1 0,-1 2 0,1-1 0,0 15 0,-1-17 0,-1 0 0,2 0 0,-1 0 0,2 0 0,-1-1 0,1 1 0,0-1 0,10 14 0,5 12 0,-15-26 0,1-1 0,0 1 0,1-1 0,8 9 0,-9-10 0,0-1 0,0 1 0,0 0 0,-1 0 0,0 1 0,0-1 0,2 8 0,12 23 0,-14-28 0,1 1 0,-1-1 0,5 18 0,-4-11 0,1-1 0,1 0 0,0 0 0,1 0 0,0-1 0,14 18 0,0 1 0,-20-31 0,-1 0 0,0 0 0,0 0 0,1 0 0,-1 0 0,1 0 0,0-1 0,0 1 0,-1-1 0,1 1 0,0-1 0,0 0 0,0 0 0,0 0 0,5 2 0,-5-3 0,-1 0 0,1 0 0,0 0 0,-1 0 0,1 0 0,0 0 0,-1 0 0,1 0 0,0-1 0,-1 1 0,1-1 0,-1 1 0,1-1 0,0 0 0,-1 1 0,0-1 0,3-2 0,-1 0 0,1 0 0,-1 0 0,0 0 0,0-1 0,0 0 0,0 1 0,-1-1 0,1 0 0,-1 0 0,0-1 0,0 1 0,-1 0 0,1-1 0,1-7 0,-1-6 0,-1 0 0,-2-35 0,-1 42 0,2-1 0,-1 1 0,1 0 0,1 0 0,0-1 0,1 1 0,0 0 0,0 0 0,1 1 0,7-16 0,-6 17 0,-1 0 0,1 0 0,-1-1 0,-1 1 0,0-1 0,0 1 0,0-16 0,-3-73 0,-1 43 0,2-154 0,1 197 0,0 0 0,1 0 0,1 0 0,6-19 0,5-20 0,-7-12 0,-3-1 0,-5-96 0,-1 50 0,1 37 0,3-78 0,-2 149 0,0 0 0,1 0 0,-1 0 0,1 0 0,-1 1 0,1-1 0,0 0 0,0 0 0,0 0 0,0 1 0,0-1 0,2-2 0,-3 4 0,0 0 0,1-1 0,-1 1 0,0 0 0,1-1 0,-1 1 0,0 0 0,1 0 0,-1 0 0,0-1 0,1 1 0,-1 0 0,1 0 0,-1 0 0,1 0 0,-1 0 0,0 0 0,1 0 0,-1 0 0,1 0 0,-1 0 0,1 0 0,-1 0 0,1 0 0,0 1 0,0-1 0,0 1 0,-1-1 0,1 1 0,0-1 0,-1 1 0,1 0 0,0-1 0,-1 1 0,1 0 0,-1 0 0,1-1 0,-1 1 0,1 1 0,4 11 0,0-1 0,0 0 0,2 14 0,-4-13 0,1 0 0,9 21 0,-11-30 0,0 0 0,1 1 0,-1-1 0,1 0 0,0-1 0,1 1 0,-1 0 0,1-1 0,-1 0 0,1 0 0,5 4 0,13 6 0,-2 1 0,0 1 0,35 34 0,-19-15 0,48 34 0,-41-34 0,-33-27 0,1 1 0,18 7 0,15 11 0,-37-21 0,-1-1 0,1 0 0,0 0 0,1-1 0,-1 0 0,1 0 0,-1-1 0,1 0 0,0 0 0,15 1 0,-21-3 0,1 1 0,0-1 0,0 0 0,0-1 0,0 1 0,-1 0 0,1-1 0,0 0 0,0 0 0,-1 1 0,1-2 0,-1 1 0,1 0 0,-1 0 0,1-1 0,-1 1 0,0-1 0,1 0 0,-1 0 0,0 0 0,0 0 0,-1 0 0,1 0 0,0-1 0,-1 1 0,1 0 0,-1-1 0,0 1 0,0-1 0,0 0 0,0 1 0,0-1 0,0-3 0,2-9 0,-2-1 0,0 0 0,-1 0 0,-2-21 0,1 15 0,1-29 0,1 48 0,-1 1 0,1-1 0,0 0 0,0 0 0,0 0 0,0 0 0,1 0 0,-1 1 0,1-1 0,-1 1 0,1-1 0,0 1 0,0 0 0,0 0 0,1-1 0,3-2 0,3-1 0,1 0 0,-1 0 0,14-5 0,-23 10 0,1 1 0,0 0 0,0-1 0,0 1 0,0-1 0,0 1 0,-1 0 0,1 0 0,0 0 0,0-1 0,0 1 0,0 0 0,0 0 0,0 0 0,0 0 0,0 1 0,0-1 0,0 0 0,0 0 0,-1 0 0,1 1 0,0-1 0,0 1 0,0-1 0,0 0 0,-1 1 0,1 0 0,0-1 0,0 1 0,-1-1 0,1 1 0,0 0 0,-1-1 0,1 1 0,-1 0 0,1 0 0,-1 0 0,1-1 0,-1 1 0,1 0 0,-1 0 0,0 0 0,0 0 0,1 0 0,-1 0 0,0 0 0,0 1 0,1 8 0,1 0 0,-2 0 0,-1 18 0,1-11 0,1-10 0,0 0 0,0-1 0,1 1 0,0-1 0,0 1 0,1-1 0,0 0 0,0 0 0,4 7 0,1-2 0,0 0 0,0-1 0,16 16 0,2-6 0,-21-17 0,0 1 0,0-1 0,-1 1 0,1 0 0,5 7 0,10 15 0,-1 0 0,-1 2 0,18 36 0,-23-40 0,-10-19 0,0 0 0,0 1 0,-1-1 0,1 1 0,-1-1 0,0 1 0,1 10 0,-1-7 0,0 1 0,1-1 0,0 0 0,0 0 0,1-1 0,0 1 0,1-1 0,0 0 0,0 0 0,1 0 0,11 11 0,9 16 0,13 23 0,55 110 0,-66-106 0,-21-43 0,1 0 0,0-1 0,2-1 0,0 1 0,1-2 0,0 1 0,18 17 0,-22-25 0,0 0 0,0 0 0,0 0 0,-1 1 0,-1 0 0,1 0 0,5 18 0,22 83 0,-21-65 0,-9-31 0,0 0 0,1 23 0,-4-27 0,1-1 0,0 0 0,1 1 0,0-1 0,1 0 0,0 0 0,5 12 0,-3-12 0,-1 0 0,-1 0 0,0 1 0,0-1 0,1 15 0,-4-18 0,1 0 0,0 0 0,0 0 0,1-1 0,0 1 0,0 0 0,1-1 0,0 1 0,0-1 0,1 0 0,-1 0 0,1 0 0,1 0 0,6 8 0,10 6 0,24 32 0,2 3 0,-39-46 0,-1 0 0,0 1 0,-1 0 0,7 14 0,-7-13 0,0 0 0,1 0 0,13 15 0,-8-12 0,7 7 0,1 0 0,30 25 0,-45-43 0,0 0 0,0 0 0,1 0 0,-1-1 0,1 0 0,-1 0 0,1 0 0,0-1 0,10 2 0,5-2 0,31 0 0,-34-2 0,0 1 0,20 3 0,12 4 0,0-2 0,0-3 0,75-5 0,-121 3 0,0-1 0,0 1 0,-1-1 0,1 0 0,0 0 0,0 0 0,0 0 0,-1-1 0,1 0 0,-1 1 0,1-1 0,-1-1 0,5-3 0,-2 0 0,0-1 0,0 0 0,-1-1 0,8-13 0,-12 20 0,19-30-1365,-12 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0:20:11.846"/>
    </inkml:context>
    <inkml:brush xml:id="br0">
      <inkml:brushProperty name="width" value="0.05" units="cm"/>
      <inkml:brushProperty name="height" value="0.05" units="cm"/>
      <inkml:brushProperty name="color" value="#C55A11"/>
    </inkml:brush>
  </inkml:definitions>
  <inkml:trace contextRef="#ctx0" brushRef="#br0">0 2804 24575,'39'-148'0,"47"-203"0,-74 259 0,-5 29 0,-4 49 0,20-110 0,-16 94 0,-2 0 0,-2 0 0,-1-1 0,-1-32 0,1-17 0,2 43 0,1 0 0,14-46 0,-10 46 0,-1 0 0,3-50 0,-12-97 0,1-30 0,8 134 0,4-80 0,-13-237 0,2 385 0,1 1 0,0 0 0,1 1 0,0-1 0,0 0 0,2 1 0,-1 0 0,1 0 0,0 0 0,9-11 0,-4 4 0,-1 0 0,9-21 0,-17 32 0,1 0 0,0 0 0,1 0 0,0 0 0,0 0 0,0 1 0,0 0 0,1-1 0,0 1 0,0 0 0,0 1 0,11-9 0,11-9 0,-18 14 0,1 1 0,-1 0 0,1 1 0,1 0 0,-1 1 0,12-6 0,2 2 0,1 1 0,-1 0 0,1 2 0,49-6 0,-65 11 0,0 1 0,1 0 0,-1 0 0,0 1 0,0 0 0,0 1 0,0 0 0,0 0 0,0 0 0,0 1 0,-1 0 0,1 1 0,-1 0 0,0 0 0,0 0 0,0 1 0,-1 0 0,12 11 0,-2 0 0,25 18 0,-29-25 0,-1 0 0,0 0 0,-1 1 0,0 0 0,-1 1 0,12 16 0,2 8 0,-15-24 0,0 0 0,-1 0 0,-1 1 0,0 0 0,8 23 0,-9-20 0,1-1 0,9 18 0,3 9 0,-13-31 0,-1-1 0,1 0 0,1 0 0,0-1 0,0 1 0,11 10 0,3 4 0,-14-13 0,0 0 0,0 1 0,-1-1 0,0 1 0,5 17 0,10 21 0,14 45 0,-30-84 0,0 0 0,-1 0 0,0 0 0,0 1 0,-1-1 0,2 19 0,-4 65 0,-2-71 0,2 0 0,0 0 0,7 41 0,10 49 0,-10-57 0,-1 4 0,-6-44 0,1-1 0,1 1 0,1-1 0,0 0 0,1 0 0,0 0 0,1 0 0,12 23 0,-5-18 0,-3-5 0,0 0 0,-1 0 0,0 1 0,-2 0 0,1 1 0,6 32 0,-2 2 0,27 80 0,-15-61 0,20 40 0,-33-89 0,0 1 0,-1 1 0,-1 0 0,-2 0 0,0 0 0,4 35 0,-9-50 0,0 0 0,1 0 0,0 0 0,0 0 0,1-1 0,0 1 0,0-1 0,1 1 0,0-1 0,6 9 0,13 25 0,-16-25 0,-1 1 0,-1 0 0,4 23 0,-5-21 0,1 1 0,9 20 0,31 73 0,-37-90 0,-1 0 0,6 41 0,7 25 0,-8-58 0,2 0 0,1-1 0,1 0 0,23 30 0,-28-44 0,2 4 0,0 0 0,11 25 0,31 68 0,24 46 0,-68-132 0,-7-18 0,0 1 0,0-1 0,1 0 0,0 0 0,7 8 0,-5-7 0,-1 0 0,1 1 0,-2 0 0,6 12 0,-7-12 0,0-1 0,1 0 0,1 0 0,0-1 0,8 11 0,0-4 0,2 0 0,-1 0 0,2-2 0,0 0 0,0-1 0,2-1 0,28 16 0,-17-14 0,39 13 0,-56-23 0,1-1 0,-1 0 0,1 0 0,0-2 0,23 1 0,-16-2 0,-12 1 0,-1-1 0,1 0 0,0-1 0,13-2 0,-20 2 0,0 1 0,0-1 0,0 1 0,-1-1 0,1 0 0,0 0 0,-1 0 0,1 0 0,0 0 0,-1 0 0,1 0 0,-1-1 0,0 1 0,1 0 0,-1-1 0,0 1 0,0-1 0,0 0 0,0 1 0,0-1 0,0 0 0,-1 1 0,1-1 0,0 0 0,0-4 0,7-101 0,4 40 0,16-120 0,-22 137 0,-3-88 0,-14 56 0,7 58 0,-3-45 0,6 30 0,1-44 0,0 75 0,1-1 0,1 1 0,-1 0 0,1 0 0,1 0 0,0 0 0,6-13 0,-6 15 0,27-43 0,-27 45 0,0 0 0,0 0 0,0 1 0,0 0 0,0-1 0,1 1 0,0 0 0,-1 1 0,8-5 0,-9 6 0,0 1 0,0 0 0,0-1 0,0 1 0,-1 0 0,1 0 0,0 0 0,0 0 0,0 0 0,0 0 0,0 1 0,-1-1 0,1 1 0,0-1 0,0 1 0,-1 0 0,1-1 0,0 1 0,-1 0 0,1 0 0,-1 0 0,3 3 0,4 2 0,0 2 0,13 14 0,-11-10 0,20 24 0,-22-25 0,1 0 0,0-1 0,16 14 0,-14-14 0,-2 0 0,1 0 0,-2 1 0,1 0 0,12 23 0,9 12 0,21 27 0,60 112 0,-26-53 0,-23-39 0,47 65 0,-92-132 0,30 34 0,-38-50 0,1 0 0,0-1 0,0 0 0,0-1 0,24 14 0,-19-15 0,0-1 0,0-1 0,1-1 0,-1 0 0,1-1 0,0 0 0,0-2 0,26 1 0,-39-3 0,0 1 0,-1 0 0,1 0 0,0-1 0,-1 0 0,1 1 0,0-1 0,-1 0 0,1 0 0,-1-1 0,1 1 0,-1 0 0,0-1 0,0 1 0,1-1 0,-1 0 0,0 0 0,0 0 0,-1 0 0,1 0 0,1-3 0,3-4 0,0-1 0,-1 0 0,7-20 0,-5 11 0,19-48 0,-4-1 0,-2-1 0,-3 0 0,-3-1 0,6-108 0,-19 31 0,-3 87 0,8-79 0,-2 96 0,-3 29 0,0 1 0,0-1 0,1 0 0,1 1 0,0 0 0,1 0 0,1 0 0,7-15 0,-5 14 0,31-49 0,-33 57 0,0-1 0,0 0 0,1 1 0,0 0 0,0 0 0,9-6 0,-13 11 0,0 0 0,0 0 0,0 0 0,0 0 0,0 1 0,0-1 0,0 1 0,0-1 0,0 1 0,0 0 0,0 0 0,0 0 0,0 0 0,0 0 0,0 1 0,0-1 0,0 1 0,0-1 0,0 1 0,0 0 0,0-1 0,0 1 0,3 2 0,4 3 0,0 0 0,-1 0 0,12 11 0,-13-10 0,15 13 0,0 0 0,-2 2 0,-1 0 0,-1 2 0,0 0 0,22 43 0,-34-58 0,-1 0 0,2 0 0,-1 0 0,1-1 0,1 0 0,-1 0 0,15 11 0,-4-1 0,-1 1 0,0 0 0,-2 1 0,20 33 0,-15-21 0,-12-18 0,0 0 0,-2 1 0,1 0 0,-2 0 0,0 0 0,-1 1 0,0 0 0,-2 0 0,2 24 0,-1-26 0,0 0 0,1 0 0,0 0 0,1-1 0,11 22 0,-8-20 0,-2 0 0,1 1 0,5 25 0,-9-22 0,2-1 0,0 1 0,1-1 0,1 0 0,0-1 0,1 0 0,16 25 0,-3-8 0,-17-27 0,0 1 0,0-1 0,1 0 0,0 0 0,0-1 0,1 1 0,0-1 0,13 10 0,21 12 0,-23-15 0,2 0 0,0-1 0,0-1 0,1-1 0,0 0 0,27 7 0,-25-13 0,1-1 0,0-2 0,1 0 0,-1-1 0,30-5 0,-50 4 0,0 0 0,-1 1 0,1-1 0,0 0 0,-1-1 0,1 1 0,-1 0 0,0-1 0,1 1 0,-1-1 0,0 0 0,0 0 0,0 1 0,0-1 0,0-1 0,-1 1 0,1 0 0,2-5 0,3-5 0,-1-1 0,7-19 0,-6 17 0,94-275 0,-91 261 0,47-186 0,-6 21 0,-35 136 0,10-68 0,-21 108 0,0 1 0,1-1 0,14-30 0,-10 27 0,9-33 0,19-128 0,-26 117 0,-4 10 0,0-85 0,-6 100 0,5-39 0,28-127 0,-8 60 0,-9 54 0,-9 53 0,-2-1 0,3-57 0,-9 80 0,2 1 0,0 0 0,1-1 0,1 1 0,0 1 0,1-1 0,1 1 0,11-18 0,-8 18 0,0 0 0,1 1 0,0 1 0,1 0 0,1 1 0,0 0 0,15-10 0,-24 19 0,1 0 0,0 0 0,0 0 0,1 1 0,-1 0 0,0 0 0,1 1 0,-1-1 0,1 1 0,-1 0 0,9 0 0,9 0 0,35 4 0,-13 0 0,-39-3 0,0 0 0,1 0 0,-1 1 0,0 0 0,1 1 0,-1-1 0,0 1 0,0 0 0,0 0 0,0 1 0,0 0 0,-1 0 0,1 0 0,-1 1 0,0 0 0,0 0 0,0 0 0,-1 1 0,1-1 0,-1 1 0,0 0 0,0 0 0,-1 1 0,1-1 0,-1 1 0,-1-1 0,1 1 0,-1 0 0,0 0 0,0 1 0,-1-1 0,2 7 0,-2 19 0,0-21 0,-1 0 0,1-1 0,1 1 0,3 15 0,40 145 0,-20-68 0,47 148 0,-57-190 0,-13-45 0,2 0 0,0 0 0,1 0 0,8 16 0,-8-22 0,95 217 0,-74-155 0,61 118 0,1-15 0,-58-119 0,43 108 0,-64-140 0,23 37 0,-21-41 0,0 1 0,10 31 0,-9 5 0,-5-21 0,-6-29 0,1 3 0,0-1 0,1 1 0,0-1 0,0 0 0,1 0 0,0 0 0,6 10 0,4 2 0,-2 1 0,0 0 0,11 29 0,-13-13 0,-8-30 0,0 0 0,0-1 0,0 1 0,1-1 0,0 1 0,7 10 0,29 49 0,-26-43 0,19 27 0,-25-42 0,0 0 0,0 0 0,1-1 0,0 0 0,1-1 0,-1 0 0,1 0 0,1-1 0,-1 0 0,1 0 0,11 3 0,-7-2 0,1-1 0,0-1 0,0-1 0,0 0 0,0-1 0,1 0 0,-1-1 0,18-1 0,21-2 0,78-11 0,-35-1 0,-28 5 0,95-24 0,-117 18 0,13-3 0,0 2 0,66-7 0,-13 4 0,167-47 0,-196 43 0,-16 4 0,70-29 0,-109 35 0,-1-2 0,0 0 0,-1-2 0,49-37 0,7-22 0,77-90 0,-21 20 0,7 9 0,-116 112 0,1 1 0,0 1 0,43-21 0,-39 26 0,1 2 0,1 1 0,1 1 0,71-12 0,-46 15 0,1 4 0,78 2 0,39 3 0,127 4 0,-214 5 0,-84-6 0,1 1 0,-1-1 0,0 1 0,0 1 0,0 0 0,16 9 0,0 4-1365,-2-2-5461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BC491-221C-4DBF-B6EA-55F89227868D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555D-B357-4CC3-A7F3-78237307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5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FB2D-7AD4-3C3C-4592-7083D900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9E2CF-7575-A097-075A-45CBEC5F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6792-E7B8-3DCB-1630-5E1A38B3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3147-E911-C4C1-D774-02EC2838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061-7962-D3AC-FFEA-06830A22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2301-5CCC-2060-3897-A07A6C10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4D5F-6B06-75D0-C2A3-B4F8CAFAB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1C26-3D96-AB81-32E2-78CBF1B3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78E9-013A-FF26-C5BB-C36FE151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D75-3C3D-150D-0AD7-A72A71C9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0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92604-366A-0F72-8B84-9CC1CE8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E5CB-985C-7D55-3D3D-A93258885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06F9-BB64-F496-7A35-956D9D8C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0839-B1B0-4BD5-5376-1CC5124A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7AA4-0E22-4AEC-7D84-72932694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BB-A3B4-C3CA-CF42-FE03792A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0DD1-ADFF-A717-A7F6-E0B560FC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1EBE-4172-D7F1-2451-C196EF70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E366-6DBD-CEE9-F937-FF166FC5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C80C-E715-9656-92A2-45105A1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22BE-6956-0D6E-13AB-499FBE0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9291-F81A-46F6-1F1C-7E6BBA3E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02CB-B8F8-5EB4-F12E-38C32A84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33B1-1BB1-8B5D-3069-10692D1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C356-8ACB-E840-E089-F6383C4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5DE8-5199-C79C-605C-5A031834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F7A2-94BD-36DB-B514-CBD8C0E92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4A3E4-B2B8-8483-4364-2D7CDF61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0036-76E2-5DF8-80CF-A8C61383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85D9-22B6-67EF-BF65-E0767867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538D-CC93-7150-7FDB-E2921DC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0DD7-24A0-2B0A-F2E6-F90F4281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D32D-1910-1762-43B1-CA63CB83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B0E4-4A31-3B1F-7108-05ABF59A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97D2-7408-0799-FA71-1123B4DC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FF04A-D104-7AA3-4E34-3969DF50C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747E3-9126-5E53-7993-0339B717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B1240-A319-CBEC-734E-B10DE260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A147A-8B1A-F78A-D6C1-4D7417A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BEE1-F8FB-56DD-D780-62F16AD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9CBC7-0134-BC0E-28CB-2D53E973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90D37-3AE8-E687-9174-A41BC024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0E4D3-5320-70D4-8C21-1C36364E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F23F2-EF06-7323-5448-CA3948B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885F0-66A4-9B99-CE6B-8DA19AA7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4FEC-8A2E-3BF1-8803-F8990E09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6FA-62C0-8922-0344-21F202BA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03A2-56FE-8677-56AB-C3621115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D3DA-0F84-DB09-13B0-D895D898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FA6E-EE25-FCB7-4773-B68A5D1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52172-47C1-FCB4-D502-722142E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B9DF6-8D1F-0103-19E0-CB1BEFA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672C-2D39-31E6-8FBB-C0708594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4A8A9-310F-6F47-DCE5-4F3C6900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6DA28-7B06-1875-34F4-76D3BACE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ACE4F-AA14-A9F7-5954-4C76EF59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C788-E58B-62FC-232F-1E6D6610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865B-46EB-905D-461F-B98F768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1341F-D06C-AC71-6F0C-BF659511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D27B-7C12-B734-F349-BD89CD3A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A14B-680E-1671-614D-F5D0B432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C393-C23F-41AF-A36E-79DBEFEBA918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C05A-BE14-7D01-A474-2EE7DA3AC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5161-64E6-A371-7866-C8DD4549F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F8E-7B44-4E77-8911-11695BBA3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9B16-771A-0334-75A5-7D0928D83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LLM-FOMC Ideation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36D27-7A1D-C8FD-4FD2-3E597FFAD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5C5C-8ABF-88D2-6440-921D0D0D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2823-A123-A5CC-9938-FA40FF2F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B4A3-645F-538B-776F-9012AC3C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8877B-D4C7-915C-2E64-1A18C59B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2178597"/>
            <a:ext cx="11627448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517A-82E9-56C0-55E0-8879CD53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downloaded (1994-2023)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7825-0AE1-3F99-54AE-C54E103C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Agenda – 190 docs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Transcripts – 190 docs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Minute – 227 docs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Statements – 176 docs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Press Conference – 69 docs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EDBC2-7320-A67C-2B3A-13C5CD06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66" y="1407868"/>
            <a:ext cx="6693244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904-61DE-2E62-1A42-F0BA7E87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21573" cy="1325563"/>
          </a:xfrm>
        </p:spPr>
        <p:txBody>
          <a:bodyPr/>
          <a:lstStyle/>
          <a:p>
            <a:r>
              <a:rPr lang="en-IN" dirty="0"/>
              <a:t>Sentiment analysis – </a:t>
            </a:r>
            <a:r>
              <a:rPr lang="en-IN" sz="3200" dirty="0"/>
              <a:t>(crudely)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22070-284F-DC64-529A-F71A260F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13" y="196684"/>
            <a:ext cx="5321573" cy="646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3B69C-20EC-E473-7932-F01FD2BE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88" y="2134149"/>
            <a:ext cx="501675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065E-6176-96E4-7BA1-8B037D91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BERTopic</a:t>
            </a:r>
            <a:r>
              <a:rPr lang="en-IN" dirty="0"/>
              <a:t>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CC5BE-3293-3AB4-235B-23D4DEAA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87" y="1825625"/>
            <a:ext cx="5759746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16787-75B7-1EEE-7E1B-023951BA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7" y="365126"/>
            <a:ext cx="10630534" cy="60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6551-4B4A-37F5-BD98-6A899BE4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FOMC statement and Pres Conf effects on market volatility in S&amp;P 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B9D3E-952B-52F1-7DD9-8F621695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26" y="1757045"/>
            <a:ext cx="5585015" cy="466614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CD9B-D1B2-AEDF-DFC4-43B15F72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5033" y="6391280"/>
            <a:ext cx="5403427" cy="365125"/>
          </a:xfrm>
        </p:spPr>
        <p:txBody>
          <a:bodyPr/>
          <a:lstStyle/>
          <a:p>
            <a:r>
              <a:rPr lang="fr-FR" dirty="0"/>
              <a:t>Source: https://cepr.org/voxeu/columns/market-impact-fed-press-conference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A2DE8-7EE5-3B73-40BA-E89CFF0438C4}"/>
              </a:ext>
            </a:extLst>
          </p:cNvPr>
          <p:cNvSpPr txBox="1"/>
          <p:nvPr/>
        </p:nvSpPr>
        <p:spPr>
          <a:xfrm>
            <a:off x="7545497" y="2269071"/>
            <a:ext cx="2628053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u="sng" dirty="0"/>
              <a:t>Volatility increases </a:t>
            </a:r>
            <a:r>
              <a:rPr lang="en-IN" dirty="0"/>
              <a:t>with statements (2pm) and press conference (2:30pm)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chairman has different effect on this volatility</a:t>
            </a:r>
          </a:p>
        </p:txBody>
      </p:sp>
    </p:spTree>
    <p:extLst>
      <p:ext uri="{BB962C8B-B14F-4D97-AF65-F5344CB8AC3E}">
        <p14:creationId xmlns:p14="http://schemas.microsoft.com/office/powerpoint/2010/main" val="34554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92D866F8-23FC-B735-C09B-DD6920A2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80" y="1683388"/>
            <a:ext cx="7053840" cy="43513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E5E705C-03B3-881E-B6FA-9CCE9C4C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to other asset prices…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66CE-6C4A-502F-AFC2-74A7D564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https://www.federalreserve.gov/econres/notes/feds-notes/questions-and-answers-the-information-content-of-the-post-fomc-meeting-press-conference-20211012.html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C595-1394-6FAD-0CE5-EB59999A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14749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 dirty="0"/>
              <a:t>2:00 pm EST</a:t>
            </a:r>
            <a:r>
              <a:rPr lang="en-IN" sz="4000" dirty="0"/>
              <a:t>: Cosine similarity in </a:t>
            </a:r>
            <a:r>
              <a:rPr lang="en-IN" sz="4000" b="1" u="sng" dirty="0"/>
              <a:t>FOMC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C5E9-B088-EEA3-6273-CE7086F7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44" y="1599913"/>
            <a:ext cx="5720349" cy="5029486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AB33867E-337F-1783-B819-8BE04240F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513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2AC5F-CCD3-4A09-81E8-09ACA8D2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6" y="1762936"/>
            <a:ext cx="4783924" cy="32079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FCF405-7358-37F8-D3A9-3BF9356E7D3E}"/>
              </a:ext>
            </a:extLst>
          </p:cNvPr>
          <p:cNvSpPr/>
          <p:nvPr/>
        </p:nvSpPr>
        <p:spPr>
          <a:xfrm>
            <a:off x="237068" y="1664539"/>
            <a:ext cx="4978400" cy="33544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CD00A-0F92-4640-6DF2-C68B53933A83}"/>
              </a:ext>
            </a:extLst>
          </p:cNvPr>
          <p:cNvSpPr txBox="1"/>
          <p:nvPr/>
        </p:nvSpPr>
        <p:spPr>
          <a:xfrm>
            <a:off x="135467" y="1314422"/>
            <a:ext cx="37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Snippet FOMC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June 2023 </a:t>
            </a:r>
            <a:r>
              <a:rPr lang="en-IN" dirty="0"/>
              <a:t>vs Apr 2023: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0147-874E-BE81-7B62-17283DEB559A}"/>
              </a:ext>
            </a:extLst>
          </p:cNvPr>
          <p:cNvSpPr txBox="1"/>
          <p:nvPr/>
        </p:nvSpPr>
        <p:spPr>
          <a:xfrm>
            <a:off x="237067" y="5258087"/>
            <a:ext cx="5799677" cy="144655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document has monetary decisions and related changes (numerical)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 the hawkish/dovish signal </a:t>
            </a:r>
          </a:p>
          <a:p>
            <a:r>
              <a:rPr lang="en-IN" sz="1600" dirty="0"/>
              <a:t>       For ex. </a:t>
            </a:r>
            <a:r>
              <a:rPr lang="en-IN" sz="1600" dirty="0">
                <a:solidFill>
                  <a:srgbClr val="FF0000"/>
                </a:solidFill>
              </a:rPr>
              <a:t>raise</a:t>
            </a:r>
            <a:r>
              <a:rPr lang="en-IN" sz="1600" dirty="0"/>
              <a:t> -&gt; </a:t>
            </a:r>
            <a:r>
              <a:rPr lang="en-IN" sz="1600" dirty="0">
                <a:solidFill>
                  <a:schemeClr val="accent3"/>
                </a:solidFill>
              </a:rPr>
              <a:t>maintain</a:t>
            </a:r>
            <a:r>
              <a:rPr lang="en-IN" sz="1600" dirty="0"/>
              <a:t> -&gt; </a:t>
            </a:r>
            <a:r>
              <a:rPr lang="en-IN" sz="1600" dirty="0">
                <a:solidFill>
                  <a:schemeClr val="accent6"/>
                </a:solidFill>
              </a:rPr>
              <a:t>lower</a:t>
            </a:r>
            <a:r>
              <a:rPr lang="en-IN" sz="1600" dirty="0"/>
              <a:t> ( </a:t>
            </a:r>
            <a:r>
              <a:rPr lang="en-IN" sz="1600" dirty="0">
                <a:solidFill>
                  <a:srgbClr val="FF0000"/>
                </a:solidFill>
              </a:rPr>
              <a:t>hawkish</a:t>
            </a:r>
            <a:r>
              <a:rPr lang="en-IN" sz="1600" dirty="0"/>
              <a:t> -&gt; </a:t>
            </a:r>
            <a:r>
              <a:rPr lang="en-IN" sz="1600" dirty="0">
                <a:solidFill>
                  <a:schemeClr val="bg2">
                    <a:lumMod val="75000"/>
                  </a:schemeClr>
                </a:solidFill>
              </a:rPr>
              <a:t>neutral</a:t>
            </a:r>
            <a:r>
              <a:rPr lang="en-IN" sz="1600" dirty="0"/>
              <a:t> -&gt; </a:t>
            </a:r>
            <a:r>
              <a:rPr lang="en-IN" sz="1600" dirty="0">
                <a:solidFill>
                  <a:schemeClr val="accent6"/>
                </a:solidFill>
              </a:rPr>
              <a:t>dovish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862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7945-D5F9-8620-FEAF-AE5BCA1E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14504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/>
              <a:t>2:30pm EST</a:t>
            </a:r>
            <a:r>
              <a:rPr lang="en-IN" sz="3600" dirty="0"/>
              <a:t>: Cosine similarity in </a:t>
            </a:r>
            <a:r>
              <a:rPr lang="en-IN" sz="3600" b="1" u="sng" dirty="0"/>
              <a:t>Press Conf</a:t>
            </a:r>
            <a:r>
              <a:rPr lang="en-IN" sz="3600" dirty="0"/>
              <a:t> transcripts</a:t>
            </a:r>
            <a:endParaRPr lang="en-IN" sz="3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76BCF-3972-48EB-64D7-72EAE6A4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81" y="1597024"/>
            <a:ext cx="5723635" cy="503237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C04A094-EDFB-0C22-AC9E-DDBF630D6486}"/>
              </a:ext>
            </a:extLst>
          </p:cNvPr>
          <p:cNvSpPr/>
          <p:nvPr/>
        </p:nvSpPr>
        <p:spPr>
          <a:xfrm>
            <a:off x="3129280" y="1690688"/>
            <a:ext cx="331893" cy="67997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5EB3E1-2903-42D1-E747-E97ABB836690}"/>
              </a:ext>
            </a:extLst>
          </p:cNvPr>
          <p:cNvSpPr/>
          <p:nvPr/>
        </p:nvSpPr>
        <p:spPr>
          <a:xfrm>
            <a:off x="3128086" y="2422949"/>
            <a:ext cx="331893" cy="928899"/>
          </a:xfrm>
          <a:prstGeom prst="leftBrac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439CCC6-CE0A-F8F7-4EDA-EBE4E74DB23E}"/>
              </a:ext>
            </a:extLst>
          </p:cNvPr>
          <p:cNvSpPr/>
          <p:nvPr/>
        </p:nvSpPr>
        <p:spPr>
          <a:xfrm>
            <a:off x="3126892" y="3404130"/>
            <a:ext cx="331893" cy="2556403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41774-948B-461E-CE5F-5B290AE5F4B3}"/>
              </a:ext>
            </a:extLst>
          </p:cNvPr>
          <p:cNvSpPr txBox="1"/>
          <p:nvPr/>
        </p:nvSpPr>
        <p:spPr>
          <a:xfrm>
            <a:off x="2056382" y="1815953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Bernanke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8B17-4D1C-285E-7DA4-D551E4EEBE5E}"/>
              </a:ext>
            </a:extLst>
          </p:cNvPr>
          <p:cNvSpPr txBox="1"/>
          <p:nvPr/>
        </p:nvSpPr>
        <p:spPr>
          <a:xfrm>
            <a:off x="2382581" y="2702732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Yellen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E571-7879-A7C8-067B-856268B75245}"/>
              </a:ext>
            </a:extLst>
          </p:cNvPr>
          <p:cNvSpPr txBox="1"/>
          <p:nvPr/>
        </p:nvSpPr>
        <p:spPr>
          <a:xfrm>
            <a:off x="2350040" y="4490536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Powell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826CF-FCC6-4560-4418-5432DA4CA21E}"/>
              </a:ext>
            </a:extLst>
          </p:cNvPr>
          <p:cNvSpPr txBox="1"/>
          <p:nvPr/>
        </p:nvSpPr>
        <p:spPr>
          <a:xfrm>
            <a:off x="9387283" y="2422949"/>
            <a:ext cx="2581197" cy="258532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chairman has a </a:t>
            </a:r>
            <a:r>
              <a:rPr lang="en-IN" b="1" u="sng" dirty="0"/>
              <a:t>different tone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 each chairman, the </a:t>
            </a:r>
            <a:r>
              <a:rPr lang="en-IN" b="1" u="sng" dirty="0"/>
              <a:t>dissimilarity of words (tone) is causing the amplitude of volatility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EC60A-B7DF-B00D-604A-B878C03C40B4}"/>
              </a:ext>
            </a:extLst>
          </p:cNvPr>
          <p:cNvSpPr/>
          <p:nvPr/>
        </p:nvSpPr>
        <p:spPr>
          <a:xfrm>
            <a:off x="5737014" y="3351848"/>
            <a:ext cx="2709334" cy="2662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660BA0-5676-3B96-0CAB-B64E6B615C6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446348" y="4104640"/>
            <a:ext cx="1307252" cy="578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C907-9148-5A71-8AFF-130CC0F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down Press conf: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E62C-1FAE-CC32-4457-1A82595C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IN" dirty="0"/>
              <a:t>Opening remarks (~10min):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Economic situation (GDP, unemployment, demand &amp; supply, interest rates, inflation etc) (and their respective </a:t>
            </a:r>
            <a:r>
              <a:rPr lang="en-IN" b="1" u="sng" dirty="0"/>
              <a:t>realised values</a:t>
            </a:r>
            <a:r>
              <a:rPr lang="en-IN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Projections of these macro-economic indicators and goals (</a:t>
            </a:r>
            <a:r>
              <a:rPr lang="en-IN" b="1" u="sng" dirty="0"/>
              <a:t>expected values</a:t>
            </a:r>
            <a:r>
              <a:rPr lang="en-IN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Hawkish/dovish signal for each indicator (</a:t>
            </a:r>
            <a:r>
              <a:rPr lang="en-IN" b="1" u="sng" dirty="0"/>
              <a:t>Tone in speech</a:t>
            </a:r>
            <a:r>
              <a:rPr lang="en-IN" dirty="0"/>
              <a:t>)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Question/Answer pattern (~30min):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How are you combating {inflation/unemployment/etc.} despite ______ ?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Expected co-movements of macro indicators given ____ ?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Has your expectation for {indicator} changed since ____ ?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Since 1994, there are 69 press conferences with 25 questions each at an average. So we have approximately for Powell : 1000 Q/A pairs, </a:t>
            </a:r>
            <a:r>
              <a:rPr lang="en-IN" dirty="0" err="1"/>
              <a:t>Yelen</a:t>
            </a:r>
            <a:r>
              <a:rPr lang="en-IN" dirty="0"/>
              <a:t> : 400 Q/A pairs and Bernanke: 300 Q/A pairs.</a:t>
            </a:r>
          </a:p>
          <a:p>
            <a:pPr lvl="1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4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3F3C331A-F869-258D-90BB-79B1FF239271}"/>
              </a:ext>
            </a:extLst>
          </p:cNvPr>
          <p:cNvSpPr txBox="1"/>
          <p:nvPr/>
        </p:nvSpPr>
        <p:spPr>
          <a:xfrm>
            <a:off x="4229134" y="6306065"/>
            <a:ext cx="10239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BF731C-7F34-DBA1-80CB-DDC484FCD540}"/>
              </a:ext>
            </a:extLst>
          </p:cNvPr>
          <p:cNvSpPr txBox="1"/>
          <p:nvPr/>
        </p:nvSpPr>
        <p:spPr>
          <a:xfrm>
            <a:off x="657012" y="6310067"/>
            <a:ext cx="100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65D681-2FF7-098E-EF61-FB595B1A77D0}"/>
              </a:ext>
            </a:extLst>
          </p:cNvPr>
          <p:cNvSpPr/>
          <p:nvPr/>
        </p:nvSpPr>
        <p:spPr>
          <a:xfrm>
            <a:off x="927944" y="5642205"/>
            <a:ext cx="106732" cy="4656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E465A-0285-09DD-3F72-60609ED80899}"/>
              </a:ext>
            </a:extLst>
          </p:cNvPr>
          <p:cNvSpPr/>
          <p:nvPr/>
        </p:nvSpPr>
        <p:spPr>
          <a:xfrm>
            <a:off x="1080344" y="4780460"/>
            <a:ext cx="118543" cy="1311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3C91D3-CDBC-4F45-EAEC-D83F22E813D3}"/>
              </a:ext>
            </a:extLst>
          </p:cNvPr>
          <p:cNvSpPr/>
          <p:nvPr/>
        </p:nvSpPr>
        <p:spPr>
          <a:xfrm>
            <a:off x="1226716" y="4267223"/>
            <a:ext cx="128694" cy="1825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5929F-8481-E9C3-E481-5952E27297E9}"/>
              </a:ext>
            </a:extLst>
          </p:cNvPr>
          <p:cNvSpPr/>
          <p:nvPr/>
        </p:nvSpPr>
        <p:spPr>
          <a:xfrm>
            <a:off x="1382212" y="4365421"/>
            <a:ext cx="126331" cy="1726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DBDAF5-0406-9A29-C63D-B44355E7C0C8}"/>
              </a:ext>
            </a:extLst>
          </p:cNvPr>
          <p:cNvSpPr/>
          <p:nvPr/>
        </p:nvSpPr>
        <p:spPr>
          <a:xfrm>
            <a:off x="1539026" y="4091099"/>
            <a:ext cx="120439" cy="20005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71917B-F274-7AE0-C42B-16B9CFF2DD83}"/>
              </a:ext>
            </a:extLst>
          </p:cNvPr>
          <p:cNvSpPr/>
          <p:nvPr/>
        </p:nvSpPr>
        <p:spPr>
          <a:xfrm>
            <a:off x="1684118" y="4517821"/>
            <a:ext cx="134520" cy="15738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C521F6-E793-3E5C-4920-1CDB602A1B39}"/>
              </a:ext>
            </a:extLst>
          </p:cNvPr>
          <p:cNvSpPr/>
          <p:nvPr/>
        </p:nvSpPr>
        <p:spPr>
          <a:xfrm>
            <a:off x="1850063" y="3869768"/>
            <a:ext cx="157695" cy="22380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AD3C15-AB46-3883-5BF8-764FCE649B6F}"/>
              </a:ext>
            </a:extLst>
          </p:cNvPr>
          <p:cNvSpPr/>
          <p:nvPr/>
        </p:nvSpPr>
        <p:spPr>
          <a:xfrm>
            <a:off x="2040203" y="4365421"/>
            <a:ext cx="128694" cy="1726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BEC3FC-61AB-1A95-48DD-85773D519000}"/>
              </a:ext>
            </a:extLst>
          </p:cNvPr>
          <p:cNvSpPr/>
          <p:nvPr/>
        </p:nvSpPr>
        <p:spPr>
          <a:xfrm>
            <a:off x="2199302" y="5090869"/>
            <a:ext cx="128694" cy="10007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FF38AF-7471-3E2E-C6A9-F4FFFE3CAD05}"/>
              </a:ext>
            </a:extLst>
          </p:cNvPr>
          <p:cNvSpPr/>
          <p:nvPr/>
        </p:nvSpPr>
        <p:spPr>
          <a:xfrm>
            <a:off x="2351702" y="4771003"/>
            <a:ext cx="118543" cy="1311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B7A0A5-16FF-4270-CFEA-BDC3BC8557CC}"/>
              </a:ext>
            </a:extLst>
          </p:cNvPr>
          <p:cNvSpPr/>
          <p:nvPr/>
        </p:nvSpPr>
        <p:spPr>
          <a:xfrm>
            <a:off x="2498074" y="4870032"/>
            <a:ext cx="120439" cy="1212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75CA86-C491-4681-6FE7-9CD8AC4F6C7A}"/>
              </a:ext>
            </a:extLst>
          </p:cNvPr>
          <p:cNvSpPr/>
          <p:nvPr/>
        </p:nvSpPr>
        <p:spPr>
          <a:xfrm>
            <a:off x="2653570" y="5097642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4ABF2C-E88C-5275-A8CF-5398DF8554C1}"/>
              </a:ext>
            </a:extLst>
          </p:cNvPr>
          <p:cNvSpPr/>
          <p:nvPr/>
        </p:nvSpPr>
        <p:spPr>
          <a:xfrm>
            <a:off x="2810384" y="5642205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6A9B90-E035-CDA9-B1D0-2E08C66BAD58}"/>
              </a:ext>
            </a:extLst>
          </p:cNvPr>
          <p:cNvSpPr/>
          <p:nvPr/>
        </p:nvSpPr>
        <p:spPr>
          <a:xfrm>
            <a:off x="2955476" y="5953766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EE3CD7-3FFE-9800-2E68-3E6B7708F222}"/>
              </a:ext>
            </a:extLst>
          </p:cNvPr>
          <p:cNvSpPr/>
          <p:nvPr/>
        </p:nvSpPr>
        <p:spPr>
          <a:xfrm>
            <a:off x="3121421" y="5242275"/>
            <a:ext cx="172451" cy="856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A93BE5-BA3F-0EF5-C7D8-02319024E5CF}"/>
              </a:ext>
            </a:extLst>
          </p:cNvPr>
          <p:cNvSpPr/>
          <p:nvPr/>
        </p:nvSpPr>
        <p:spPr>
          <a:xfrm>
            <a:off x="3311561" y="5032592"/>
            <a:ext cx="172450" cy="1049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21812-B7D5-4E44-63A8-AF4FA1C05F76}"/>
              </a:ext>
            </a:extLst>
          </p:cNvPr>
          <p:cNvSpPr/>
          <p:nvPr/>
        </p:nvSpPr>
        <p:spPr>
          <a:xfrm>
            <a:off x="3510810" y="5107097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A7A84C-A790-4674-A625-C6AAD90373B6}"/>
              </a:ext>
            </a:extLst>
          </p:cNvPr>
          <p:cNvSpPr/>
          <p:nvPr/>
        </p:nvSpPr>
        <p:spPr>
          <a:xfrm>
            <a:off x="3667624" y="5651660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CB45A3-84CC-C55A-EFB6-78E1AC177713}"/>
              </a:ext>
            </a:extLst>
          </p:cNvPr>
          <p:cNvSpPr/>
          <p:nvPr/>
        </p:nvSpPr>
        <p:spPr>
          <a:xfrm>
            <a:off x="3812716" y="5963221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DF47C3-3521-61BF-F93A-4D4F1AAB5501}"/>
              </a:ext>
            </a:extLst>
          </p:cNvPr>
          <p:cNvSpPr/>
          <p:nvPr/>
        </p:nvSpPr>
        <p:spPr>
          <a:xfrm>
            <a:off x="3978662" y="5567687"/>
            <a:ext cx="158862" cy="540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FCD3FB-068C-3823-BDC2-19F7BA8EC8BD}"/>
              </a:ext>
            </a:extLst>
          </p:cNvPr>
          <p:cNvSpPr/>
          <p:nvPr/>
        </p:nvSpPr>
        <p:spPr>
          <a:xfrm>
            <a:off x="4182347" y="5862338"/>
            <a:ext cx="160862" cy="229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3FF1CB-FA25-0566-36DC-E1261B8503CE}"/>
              </a:ext>
            </a:extLst>
          </p:cNvPr>
          <p:cNvSpPr/>
          <p:nvPr/>
        </p:nvSpPr>
        <p:spPr>
          <a:xfrm>
            <a:off x="4375051" y="5956450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B9A4E1-566F-4A69-891C-66AF77599E6C}"/>
              </a:ext>
            </a:extLst>
          </p:cNvPr>
          <p:cNvSpPr/>
          <p:nvPr/>
        </p:nvSpPr>
        <p:spPr>
          <a:xfrm>
            <a:off x="4540997" y="5642205"/>
            <a:ext cx="160862" cy="458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4D5376-CD7C-BB10-7D14-BCBFA49B45FC}"/>
              </a:ext>
            </a:extLst>
          </p:cNvPr>
          <p:cNvSpPr/>
          <p:nvPr/>
        </p:nvSpPr>
        <p:spPr>
          <a:xfrm>
            <a:off x="4738446" y="5113162"/>
            <a:ext cx="128694" cy="10007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746D84-3A51-CA3A-D49D-F30A490AAFDA}"/>
              </a:ext>
            </a:extLst>
          </p:cNvPr>
          <p:cNvSpPr/>
          <p:nvPr/>
        </p:nvSpPr>
        <p:spPr>
          <a:xfrm>
            <a:off x="4890847" y="3624246"/>
            <a:ext cx="112734" cy="24734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05D5B-D2C6-A3B4-948A-F1BE78451C59}"/>
              </a:ext>
            </a:extLst>
          </p:cNvPr>
          <p:cNvSpPr/>
          <p:nvPr/>
        </p:nvSpPr>
        <p:spPr>
          <a:xfrm>
            <a:off x="5037218" y="3869767"/>
            <a:ext cx="112734" cy="2228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6BDEB7-C5AB-5A96-650A-6E7C0D3A48E8}"/>
              </a:ext>
            </a:extLst>
          </p:cNvPr>
          <p:cNvSpPr/>
          <p:nvPr/>
        </p:nvSpPr>
        <p:spPr>
          <a:xfrm>
            <a:off x="5192714" y="4371484"/>
            <a:ext cx="126331" cy="1726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61EEBF-0425-388A-530E-019593AF03AD}"/>
              </a:ext>
            </a:extLst>
          </p:cNvPr>
          <p:cNvSpPr/>
          <p:nvPr/>
        </p:nvSpPr>
        <p:spPr>
          <a:xfrm>
            <a:off x="5354406" y="4534046"/>
            <a:ext cx="134520" cy="15738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A9B25A-C28D-C04F-940F-D8FA24F1E2E4}"/>
              </a:ext>
            </a:extLst>
          </p:cNvPr>
          <p:cNvSpPr/>
          <p:nvPr/>
        </p:nvSpPr>
        <p:spPr>
          <a:xfrm>
            <a:off x="5520351" y="3885993"/>
            <a:ext cx="157695" cy="22380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16D351-0460-18C4-3606-BDBDA1B20A82}"/>
              </a:ext>
            </a:extLst>
          </p:cNvPr>
          <p:cNvSpPr/>
          <p:nvPr/>
        </p:nvSpPr>
        <p:spPr>
          <a:xfrm>
            <a:off x="5710491" y="4381646"/>
            <a:ext cx="128694" cy="1726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989150-7AF3-E1A3-CFB0-F6C85493E32B}"/>
              </a:ext>
            </a:extLst>
          </p:cNvPr>
          <p:cNvSpPr/>
          <p:nvPr/>
        </p:nvSpPr>
        <p:spPr>
          <a:xfrm>
            <a:off x="5869590" y="5107094"/>
            <a:ext cx="128694" cy="10007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597282-F67B-BA49-7C29-788F16FE2CCF}"/>
              </a:ext>
            </a:extLst>
          </p:cNvPr>
          <p:cNvSpPr/>
          <p:nvPr/>
        </p:nvSpPr>
        <p:spPr>
          <a:xfrm>
            <a:off x="6021990" y="4787228"/>
            <a:ext cx="118543" cy="1311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AB03CB-BE85-5AA9-B3C5-8ECEC43DEEFA}"/>
              </a:ext>
            </a:extLst>
          </p:cNvPr>
          <p:cNvSpPr/>
          <p:nvPr/>
        </p:nvSpPr>
        <p:spPr>
          <a:xfrm>
            <a:off x="6168362" y="4886257"/>
            <a:ext cx="120439" cy="1212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D7001A-A142-0325-188C-039650666CE7}"/>
              </a:ext>
            </a:extLst>
          </p:cNvPr>
          <p:cNvSpPr/>
          <p:nvPr/>
        </p:nvSpPr>
        <p:spPr>
          <a:xfrm>
            <a:off x="6323858" y="5113867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247784-AC37-110B-FF6E-57462D8DAC87}"/>
              </a:ext>
            </a:extLst>
          </p:cNvPr>
          <p:cNvSpPr/>
          <p:nvPr/>
        </p:nvSpPr>
        <p:spPr>
          <a:xfrm>
            <a:off x="6480672" y="5658430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178BAD-4C81-B91C-0251-DA420E2F9051}"/>
              </a:ext>
            </a:extLst>
          </p:cNvPr>
          <p:cNvSpPr/>
          <p:nvPr/>
        </p:nvSpPr>
        <p:spPr>
          <a:xfrm>
            <a:off x="6625764" y="5969991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D3DDC3-11E2-2789-ED65-0CEAC1319C8C}"/>
              </a:ext>
            </a:extLst>
          </p:cNvPr>
          <p:cNvSpPr/>
          <p:nvPr/>
        </p:nvSpPr>
        <p:spPr>
          <a:xfrm>
            <a:off x="6792162" y="4788357"/>
            <a:ext cx="118543" cy="1311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017D41-24B1-3E5F-F0A5-9ABA07A38830}"/>
              </a:ext>
            </a:extLst>
          </p:cNvPr>
          <p:cNvSpPr/>
          <p:nvPr/>
        </p:nvSpPr>
        <p:spPr>
          <a:xfrm>
            <a:off x="6938534" y="4887386"/>
            <a:ext cx="120439" cy="1212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F695C6-1EE9-C61B-0952-B2372BDD2C46}"/>
              </a:ext>
            </a:extLst>
          </p:cNvPr>
          <p:cNvSpPr/>
          <p:nvPr/>
        </p:nvSpPr>
        <p:spPr>
          <a:xfrm>
            <a:off x="7094030" y="5114996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89D45C-28B6-CAF2-DB6F-A2E9482334D3}"/>
              </a:ext>
            </a:extLst>
          </p:cNvPr>
          <p:cNvSpPr/>
          <p:nvPr/>
        </p:nvSpPr>
        <p:spPr>
          <a:xfrm>
            <a:off x="7250844" y="5659559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C215C6-D136-4D01-27FA-E535B2E251D0}"/>
              </a:ext>
            </a:extLst>
          </p:cNvPr>
          <p:cNvSpPr/>
          <p:nvPr/>
        </p:nvSpPr>
        <p:spPr>
          <a:xfrm>
            <a:off x="7395936" y="5971120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0D5427-74E2-AC12-6F3E-0E3BF0C050B3}"/>
              </a:ext>
            </a:extLst>
          </p:cNvPr>
          <p:cNvSpPr/>
          <p:nvPr/>
        </p:nvSpPr>
        <p:spPr>
          <a:xfrm>
            <a:off x="7561881" y="5259629"/>
            <a:ext cx="172451" cy="856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F5A8D6-25FD-C533-A7A2-9339F3222CFE}"/>
              </a:ext>
            </a:extLst>
          </p:cNvPr>
          <p:cNvSpPr/>
          <p:nvPr/>
        </p:nvSpPr>
        <p:spPr>
          <a:xfrm>
            <a:off x="7752021" y="5049946"/>
            <a:ext cx="172450" cy="1049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527A3-0BE1-9709-C478-B79CFADF28E7}"/>
              </a:ext>
            </a:extLst>
          </p:cNvPr>
          <p:cNvSpPr/>
          <p:nvPr/>
        </p:nvSpPr>
        <p:spPr>
          <a:xfrm>
            <a:off x="7951270" y="5124451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98533-7D00-032E-DE16-DD398E8C0202}"/>
              </a:ext>
            </a:extLst>
          </p:cNvPr>
          <p:cNvSpPr/>
          <p:nvPr/>
        </p:nvSpPr>
        <p:spPr>
          <a:xfrm>
            <a:off x="8108084" y="5669014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F7DC76-8C1C-F299-9680-1A652F5B5C6F}"/>
              </a:ext>
            </a:extLst>
          </p:cNvPr>
          <p:cNvSpPr/>
          <p:nvPr/>
        </p:nvSpPr>
        <p:spPr>
          <a:xfrm>
            <a:off x="8253176" y="5980575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81CDE4-FC28-A401-8F0A-A872020F9566}"/>
              </a:ext>
            </a:extLst>
          </p:cNvPr>
          <p:cNvSpPr/>
          <p:nvPr/>
        </p:nvSpPr>
        <p:spPr>
          <a:xfrm>
            <a:off x="8419122" y="5585041"/>
            <a:ext cx="158862" cy="540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418306-B420-8286-297C-702013B402AB}"/>
              </a:ext>
            </a:extLst>
          </p:cNvPr>
          <p:cNvSpPr/>
          <p:nvPr/>
        </p:nvSpPr>
        <p:spPr>
          <a:xfrm>
            <a:off x="8622807" y="5879692"/>
            <a:ext cx="160862" cy="229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6DC4A93-DDC5-626A-7DBE-EA0E233C7503}"/>
              </a:ext>
            </a:extLst>
          </p:cNvPr>
          <p:cNvSpPr/>
          <p:nvPr/>
        </p:nvSpPr>
        <p:spPr>
          <a:xfrm>
            <a:off x="8815511" y="5973804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464B9-673C-A226-6FF9-6F9E364FCCE3}"/>
              </a:ext>
            </a:extLst>
          </p:cNvPr>
          <p:cNvCxnSpPr>
            <a:cxnSpLocks/>
          </p:cNvCxnSpPr>
          <p:nvPr/>
        </p:nvCxnSpPr>
        <p:spPr>
          <a:xfrm flipH="1" flipV="1">
            <a:off x="1056639" y="899406"/>
            <a:ext cx="16944" cy="49900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804D25-AB50-D6F2-7355-47D72212777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670212" y="899406"/>
            <a:ext cx="23712" cy="49900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67A9AC-00F1-9619-7489-4639A6AB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93677" cy="839892"/>
          </a:xfrm>
        </p:spPr>
        <p:txBody>
          <a:bodyPr>
            <a:normAutofit/>
          </a:bodyPr>
          <a:lstStyle/>
          <a:p>
            <a:r>
              <a:rPr lang="en-IN" sz="3200" dirty="0"/>
              <a:t>Timeline of model steps: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6E8B85-F3F7-5211-F9EC-57988489F8C2}"/>
              </a:ext>
            </a:extLst>
          </p:cNvPr>
          <p:cNvCxnSpPr/>
          <p:nvPr/>
        </p:nvCxnSpPr>
        <p:spPr>
          <a:xfrm>
            <a:off x="406390" y="3307086"/>
            <a:ext cx="11541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D8F73F2-1D53-674B-9041-8E9B3E1BF7A7}"/>
              </a:ext>
            </a:extLst>
          </p:cNvPr>
          <p:cNvSpPr/>
          <p:nvPr/>
        </p:nvSpPr>
        <p:spPr>
          <a:xfrm>
            <a:off x="992292" y="3088651"/>
            <a:ext cx="128694" cy="31157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9DD129E-CB9F-4E43-1369-FB379D18D3A1}"/>
              </a:ext>
            </a:extLst>
          </p:cNvPr>
          <p:cNvSpPr/>
          <p:nvPr/>
        </p:nvSpPr>
        <p:spPr>
          <a:xfrm>
            <a:off x="4616023" y="3088651"/>
            <a:ext cx="128694" cy="31157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0F7BF2E-168E-33AC-9C8D-2EE2AE357203}"/>
              </a:ext>
            </a:extLst>
          </p:cNvPr>
          <p:cNvSpPr/>
          <p:nvPr/>
        </p:nvSpPr>
        <p:spPr>
          <a:xfrm>
            <a:off x="10159997" y="3088651"/>
            <a:ext cx="128694" cy="3115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58417F-9FFB-F8E0-5A3F-D6DF70FC20E3}"/>
                  </a:ext>
                </a:extLst>
              </p14:cNvPr>
              <p14:cNvContentPartPr/>
              <p14:nvPr/>
            </p14:nvContentPartPr>
            <p14:xfrm>
              <a:off x="1104024" y="1121166"/>
              <a:ext cx="3232800" cy="210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58417F-9FFB-F8E0-5A3F-D6DF70FC2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024" y="1112526"/>
                <a:ext cx="3250440" cy="21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26CEB6-9B36-2DB0-3C46-B6C557037383}"/>
                  </a:ext>
                </a:extLst>
              </p14:cNvPr>
              <p14:cNvContentPartPr/>
              <p14:nvPr/>
            </p14:nvContentPartPr>
            <p14:xfrm>
              <a:off x="4341504" y="865566"/>
              <a:ext cx="1355760" cy="219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26CEB6-9B36-2DB0-3C46-B6C557037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2504" y="856566"/>
                <a:ext cx="1373400" cy="22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D2418F-C26D-99FB-0E3D-3D2EE0234DCD}"/>
                  </a:ext>
                </a:extLst>
              </p14:cNvPr>
              <p14:cNvContentPartPr/>
              <p14:nvPr/>
            </p14:nvContentPartPr>
            <p14:xfrm>
              <a:off x="5682864" y="899406"/>
              <a:ext cx="1697040" cy="1845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D2418F-C26D-99FB-0E3D-3D2EE0234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224" y="890406"/>
                <a:ext cx="1714680" cy="18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95AE37-4D19-C97F-6769-A96940296E39}"/>
                  </a:ext>
                </a:extLst>
              </p14:cNvPr>
              <p14:cNvContentPartPr/>
              <p14:nvPr/>
            </p14:nvContentPartPr>
            <p14:xfrm>
              <a:off x="7382784" y="1686366"/>
              <a:ext cx="4005360" cy="136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95AE37-4D19-C97F-6769-A96940296E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3784" y="1677726"/>
                <a:ext cx="4023000" cy="1386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C04D50-7612-104B-A72B-FC77C98F2C91}"/>
              </a:ext>
            </a:extLst>
          </p:cNvPr>
          <p:cNvSpPr/>
          <p:nvPr/>
        </p:nvSpPr>
        <p:spPr>
          <a:xfrm>
            <a:off x="1061343" y="3352807"/>
            <a:ext cx="3632574" cy="1280160"/>
          </a:xfrm>
          <a:custGeom>
            <a:avLst/>
            <a:gdLst>
              <a:gd name="connsiteX0" fmla="*/ 2068 w 3632574"/>
              <a:gd name="connsiteY0" fmla="*/ 0 h 2302933"/>
              <a:gd name="connsiteX1" fmla="*/ 8841 w 3632574"/>
              <a:gd name="connsiteY1" fmla="*/ 237067 h 2302933"/>
              <a:gd name="connsiteX2" fmla="*/ 123988 w 3632574"/>
              <a:gd name="connsiteY2" fmla="*/ 494453 h 2302933"/>
              <a:gd name="connsiteX3" fmla="*/ 130761 w 3632574"/>
              <a:gd name="connsiteY3" fmla="*/ 528320 h 2302933"/>
              <a:gd name="connsiteX4" fmla="*/ 137534 w 3632574"/>
              <a:gd name="connsiteY4" fmla="*/ 568960 h 2302933"/>
              <a:gd name="connsiteX5" fmla="*/ 191721 w 3632574"/>
              <a:gd name="connsiteY5" fmla="*/ 690880 h 2302933"/>
              <a:gd name="connsiteX6" fmla="*/ 225588 w 3632574"/>
              <a:gd name="connsiteY6" fmla="*/ 806027 h 2302933"/>
              <a:gd name="connsiteX7" fmla="*/ 279774 w 3632574"/>
              <a:gd name="connsiteY7" fmla="*/ 988907 h 2302933"/>
              <a:gd name="connsiteX8" fmla="*/ 320414 w 3632574"/>
              <a:gd name="connsiteY8" fmla="*/ 1124373 h 2302933"/>
              <a:gd name="connsiteX9" fmla="*/ 347508 w 3632574"/>
              <a:gd name="connsiteY9" fmla="*/ 1205653 h 2302933"/>
              <a:gd name="connsiteX10" fmla="*/ 367828 w 3632574"/>
              <a:gd name="connsiteY10" fmla="*/ 1259840 h 2302933"/>
              <a:gd name="connsiteX11" fmla="*/ 381374 w 3632574"/>
              <a:gd name="connsiteY11" fmla="*/ 1307253 h 2302933"/>
              <a:gd name="connsiteX12" fmla="*/ 388148 w 3632574"/>
              <a:gd name="connsiteY12" fmla="*/ 1347893 h 2302933"/>
              <a:gd name="connsiteX13" fmla="*/ 415241 w 3632574"/>
              <a:gd name="connsiteY13" fmla="*/ 1395307 h 2302933"/>
              <a:gd name="connsiteX14" fmla="*/ 442334 w 3632574"/>
              <a:gd name="connsiteY14" fmla="*/ 1476587 h 2302933"/>
              <a:gd name="connsiteX15" fmla="*/ 489748 w 3632574"/>
              <a:gd name="connsiteY15" fmla="*/ 1591733 h 2302933"/>
              <a:gd name="connsiteX16" fmla="*/ 516841 w 3632574"/>
              <a:gd name="connsiteY16" fmla="*/ 1659467 h 2302933"/>
              <a:gd name="connsiteX17" fmla="*/ 584574 w 3632574"/>
              <a:gd name="connsiteY17" fmla="*/ 1774613 h 2302933"/>
              <a:gd name="connsiteX18" fmla="*/ 604894 w 3632574"/>
              <a:gd name="connsiteY18" fmla="*/ 1822027 h 2302933"/>
              <a:gd name="connsiteX19" fmla="*/ 631988 w 3632574"/>
              <a:gd name="connsiteY19" fmla="*/ 1855893 h 2302933"/>
              <a:gd name="connsiteX20" fmla="*/ 665854 w 3632574"/>
              <a:gd name="connsiteY20" fmla="*/ 1903307 h 2302933"/>
              <a:gd name="connsiteX21" fmla="*/ 733588 w 3632574"/>
              <a:gd name="connsiteY21" fmla="*/ 1971040 h 2302933"/>
              <a:gd name="connsiteX22" fmla="*/ 747134 w 3632574"/>
              <a:gd name="connsiteY22" fmla="*/ 1618827 h 2302933"/>
              <a:gd name="connsiteX23" fmla="*/ 760681 w 3632574"/>
              <a:gd name="connsiteY23" fmla="*/ 1598507 h 2302933"/>
              <a:gd name="connsiteX24" fmla="*/ 781001 w 3632574"/>
              <a:gd name="connsiteY24" fmla="*/ 1571413 h 2302933"/>
              <a:gd name="connsiteX25" fmla="*/ 814868 w 3632574"/>
              <a:gd name="connsiteY25" fmla="*/ 1564640 h 2302933"/>
              <a:gd name="connsiteX26" fmla="*/ 855508 w 3632574"/>
              <a:gd name="connsiteY26" fmla="*/ 1571413 h 2302933"/>
              <a:gd name="connsiteX27" fmla="*/ 875828 w 3632574"/>
              <a:gd name="connsiteY27" fmla="*/ 1584960 h 2302933"/>
              <a:gd name="connsiteX28" fmla="*/ 936788 w 3632574"/>
              <a:gd name="connsiteY28" fmla="*/ 1632373 h 2302933"/>
              <a:gd name="connsiteX29" fmla="*/ 957108 w 3632574"/>
              <a:gd name="connsiteY29" fmla="*/ 1652693 h 2302933"/>
              <a:gd name="connsiteX30" fmla="*/ 1038388 w 3632574"/>
              <a:gd name="connsiteY30" fmla="*/ 1794933 h 2302933"/>
              <a:gd name="connsiteX31" fmla="*/ 1065481 w 3632574"/>
              <a:gd name="connsiteY31" fmla="*/ 1842347 h 2302933"/>
              <a:gd name="connsiteX32" fmla="*/ 1079028 w 3632574"/>
              <a:gd name="connsiteY32" fmla="*/ 1896533 h 2302933"/>
              <a:gd name="connsiteX33" fmla="*/ 1099348 w 3632574"/>
              <a:gd name="connsiteY33" fmla="*/ 1943947 h 2302933"/>
              <a:gd name="connsiteX34" fmla="*/ 1119668 w 3632574"/>
              <a:gd name="connsiteY34" fmla="*/ 2004907 h 2302933"/>
              <a:gd name="connsiteX35" fmla="*/ 1133214 w 3632574"/>
              <a:gd name="connsiteY35" fmla="*/ 2052320 h 2302933"/>
              <a:gd name="connsiteX36" fmla="*/ 1139988 w 3632574"/>
              <a:gd name="connsiteY36" fmla="*/ 2086187 h 2302933"/>
              <a:gd name="connsiteX37" fmla="*/ 1160308 w 3632574"/>
              <a:gd name="connsiteY37" fmla="*/ 2113280 h 2302933"/>
              <a:gd name="connsiteX38" fmla="*/ 1187401 w 3632574"/>
              <a:gd name="connsiteY38" fmla="*/ 2153920 h 2302933"/>
              <a:gd name="connsiteX39" fmla="*/ 1234814 w 3632574"/>
              <a:gd name="connsiteY39" fmla="*/ 2241973 h 2302933"/>
              <a:gd name="connsiteX40" fmla="*/ 1275454 w 3632574"/>
              <a:gd name="connsiteY40" fmla="*/ 2296160 h 2302933"/>
              <a:gd name="connsiteX41" fmla="*/ 1302548 w 3632574"/>
              <a:gd name="connsiteY41" fmla="*/ 2302933 h 2302933"/>
              <a:gd name="connsiteX42" fmla="*/ 1343188 w 3632574"/>
              <a:gd name="connsiteY42" fmla="*/ 2262293 h 2302933"/>
              <a:gd name="connsiteX43" fmla="*/ 1390601 w 3632574"/>
              <a:gd name="connsiteY43" fmla="*/ 2187787 h 2302933"/>
              <a:gd name="connsiteX44" fmla="*/ 1397374 w 3632574"/>
              <a:gd name="connsiteY44" fmla="*/ 2167467 h 2302933"/>
              <a:gd name="connsiteX45" fmla="*/ 1404148 w 3632574"/>
              <a:gd name="connsiteY45" fmla="*/ 2140373 h 2302933"/>
              <a:gd name="connsiteX46" fmla="*/ 1431241 w 3632574"/>
              <a:gd name="connsiteY46" fmla="*/ 2086187 h 2302933"/>
              <a:gd name="connsiteX47" fmla="*/ 1471881 w 3632574"/>
              <a:gd name="connsiteY47" fmla="*/ 1984587 h 2302933"/>
              <a:gd name="connsiteX48" fmla="*/ 1512521 w 3632574"/>
              <a:gd name="connsiteY48" fmla="*/ 1876213 h 2302933"/>
              <a:gd name="connsiteX49" fmla="*/ 1519294 w 3632574"/>
              <a:gd name="connsiteY49" fmla="*/ 1855893 h 2302933"/>
              <a:gd name="connsiteX50" fmla="*/ 1553161 w 3632574"/>
              <a:gd name="connsiteY50" fmla="*/ 1849120 h 2302933"/>
              <a:gd name="connsiteX51" fmla="*/ 1661534 w 3632574"/>
              <a:gd name="connsiteY51" fmla="*/ 1876213 h 2302933"/>
              <a:gd name="connsiteX52" fmla="*/ 1681854 w 3632574"/>
              <a:gd name="connsiteY52" fmla="*/ 1889760 h 2302933"/>
              <a:gd name="connsiteX53" fmla="*/ 1708948 w 3632574"/>
              <a:gd name="connsiteY53" fmla="*/ 1903307 h 2302933"/>
              <a:gd name="connsiteX54" fmla="*/ 1749588 w 3632574"/>
              <a:gd name="connsiteY54" fmla="*/ 1937173 h 2302933"/>
              <a:gd name="connsiteX55" fmla="*/ 1810548 w 3632574"/>
              <a:gd name="connsiteY55" fmla="*/ 1964267 h 2302933"/>
              <a:gd name="connsiteX56" fmla="*/ 1844414 w 3632574"/>
              <a:gd name="connsiteY56" fmla="*/ 1957493 h 2302933"/>
              <a:gd name="connsiteX57" fmla="*/ 1864734 w 3632574"/>
              <a:gd name="connsiteY57" fmla="*/ 1889760 h 2302933"/>
              <a:gd name="connsiteX58" fmla="*/ 1871508 w 3632574"/>
              <a:gd name="connsiteY58" fmla="*/ 1869440 h 2302933"/>
              <a:gd name="connsiteX59" fmla="*/ 1885054 w 3632574"/>
              <a:gd name="connsiteY59" fmla="*/ 1815253 h 2302933"/>
              <a:gd name="connsiteX60" fmla="*/ 1898601 w 3632574"/>
              <a:gd name="connsiteY60" fmla="*/ 1788160 h 2302933"/>
              <a:gd name="connsiteX61" fmla="*/ 1905374 w 3632574"/>
              <a:gd name="connsiteY61" fmla="*/ 1733973 h 2302933"/>
              <a:gd name="connsiteX62" fmla="*/ 1912148 w 3632574"/>
              <a:gd name="connsiteY62" fmla="*/ 1706880 h 2302933"/>
              <a:gd name="connsiteX63" fmla="*/ 1918921 w 3632574"/>
              <a:gd name="connsiteY63" fmla="*/ 1652693 h 2302933"/>
              <a:gd name="connsiteX64" fmla="*/ 1925694 w 3632574"/>
              <a:gd name="connsiteY64" fmla="*/ 1591733 h 2302933"/>
              <a:gd name="connsiteX65" fmla="*/ 1932468 w 3632574"/>
              <a:gd name="connsiteY65" fmla="*/ 1496907 h 2302933"/>
              <a:gd name="connsiteX66" fmla="*/ 1939241 w 3632574"/>
              <a:gd name="connsiteY66" fmla="*/ 1476587 h 2302933"/>
              <a:gd name="connsiteX67" fmla="*/ 1966334 w 3632574"/>
              <a:gd name="connsiteY67" fmla="*/ 1388533 h 2302933"/>
              <a:gd name="connsiteX68" fmla="*/ 1973108 w 3632574"/>
              <a:gd name="connsiteY68" fmla="*/ 1341120 h 2302933"/>
              <a:gd name="connsiteX69" fmla="*/ 2013748 w 3632574"/>
              <a:gd name="connsiteY69" fmla="*/ 1232747 h 2302933"/>
              <a:gd name="connsiteX70" fmla="*/ 2027294 w 3632574"/>
              <a:gd name="connsiteY70" fmla="*/ 1151467 h 2302933"/>
              <a:gd name="connsiteX71" fmla="*/ 2034068 w 3632574"/>
              <a:gd name="connsiteY71" fmla="*/ 1104053 h 2302933"/>
              <a:gd name="connsiteX72" fmla="*/ 2047614 w 3632574"/>
              <a:gd name="connsiteY72" fmla="*/ 1022773 h 2302933"/>
              <a:gd name="connsiteX73" fmla="*/ 2074708 w 3632574"/>
              <a:gd name="connsiteY73" fmla="*/ 941493 h 2302933"/>
              <a:gd name="connsiteX74" fmla="*/ 2088254 w 3632574"/>
              <a:gd name="connsiteY74" fmla="*/ 792480 h 2302933"/>
              <a:gd name="connsiteX75" fmla="*/ 2108574 w 3632574"/>
              <a:gd name="connsiteY75" fmla="*/ 724747 h 2302933"/>
              <a:gd name="connsiteX76" fmla="*/ 2115348 w 3632574"/>
              <a:gd name="connsiteY76" fmla="*/ 684107 h 2302933"/>
              <a:gd name="connsiteX77" fmla="*/ 2128894 w 3632574"/>
              <a:gd name="connsiteY77" fmla="*/ 643467 h 2302933"/>
              <a:gd name="connsiteX78" fmla="*/ 2155988 w 3632574"/>
              <a:gd name="connsiteY78" fmla="*/ 541867 h 2302933"/>
              <a:gd name="connsiteX79" fmla="*/ 2189854 w 3632574"/>
              <a:gd name="connsiteY79" fmla="*/ 453813 h 2302933"/>
              <a:gd name="connsiteX80" fmla="*/ 2230494 w 3632574"/>
              <a:gd name="connsiteY80" fmla="*/ 372533 h 2302933"/>
              <a:gd name="connsiteX81" fmla="*/ 2325321 w 3632574"/>
              <a:gd name="connsiteY81" fmla="*/ 447040 h 2302933"/>
              <a:gd name="connsiteX82" fmla="*/ 2359188 w 3632574"/>
              <a:gd name="connsiteY82" fmla="*/ 467360 h 2302933"/>
              <a:gd name="connsiteX83" fmla="*/ 2433694 w 3632574"/>
              <a:gd name="connsiteY83" fmla="*/ 528320 h 2302933"/>
              <a:gd name="connsiteX84" fmla="*/ 2474334 w 3632574"/>
              <a:gd name="connsiteY84" fmla="*/ 575733 h 2302933"/>
              <a:gd name="connsiteX85" fmla="*/ 2521748 w 3632574"/>
              <a:gd name="connsiteY85" fmla="*/ 663787 h 2302933"/>
              <a:gd name="connsiteX86" fmla="*/ 2589481 w 3632574"/>
              <a:gd name="connsiteY86" fmla="*/ 738293 h 2302933"/>
              <a:gd name="connsiteX87" fmla="*/ 2609801 w 3632574"/>
              <a:gd name="connsiteY87" fmla="*/ 745067 h 2302933"/>
              <a:gd name="connsiteX88" fmla="*/ 2630121 w 3632574"/>
              <a:gd name="connsiteY88" fmla="*/ 738293 h 2302933"/>
              <a:gd name="connsiteX89" fmla="*/ 2663988 w 3632574"/>
              <a:gd name="connsiteY89" fmla="*/ 731520 h 2302933"/>
              <a:gd name="connsiteX90" fmla="*/ 2724948 w 3632574"/>
              <a:gd name="connsiteY90" fmla="*/ 494453 h 2302933"/>
              <a:gd name="connsiteX91" fmla="*/ 2731721 w 3632574"/>
              <a:gd name="connsiteY91" fmla="*/ 467360 h 2302933"/>
              <a:gd name="connsiteX92" fmla="*/ 2758814 w 3632574"/>
              <a:gd name="connsiteY92" fmla="*/ 440267 h 2302933"/>
              <a:gd name="connsiteX93" fmla="*/ 2826548 w 3632574"/>
              <a:gd name="connsiteY93" fmla="*/ 426720 h 2302933"/>
              <a:gd name="connsiteX94" fmla="*/ 2887508 w 3632574"/>
              <a:gd name="connsiteY94" fmla="*/ 433493 h 2302933"/>
              <a:gd name="connsiteX95" fmla="*/ 2941694 w 3632574"/>
              <a:gd name="connsiteY95" fmla="*/ 453813 h 2302933"/>
              <a:gd name="connsiteX96" fmla="*/ 2975561 w 3632574"/>
              <a:gd name="connsiteY96" fmla="*/ 460587 h 2302933"/>
              <a:gd name="connsiteX97" fmla="*/ 3050068 w 3632574"/>
              <a:gd name="connsiteY97" fmla="*/ 453813 h 2302933"/>
              <a:gd name="connsiteX98" fmla="*/ 3144894 w 3632574"/>
              <a:gd name="connsiteY98" fmla="*/ 379307 h 2302933"/>
              <a:gd name="connsiteX99" fmla="*/ 3199081 w 3632574"/>
              <a:gd name="connsiteY99" fmla="*/ 270933 h 2302933"/>
              <a:gd name="connsiteX100" fmla="*/ 3239721 w 3632574"/>
              <a:gd name="connsiteY100" fmla="*/ 196427 h 2302933"/>
              <a:gd name="connsiteX101" fmla="*/ 3260041 w 3632574"/>
              <a:gd name="connsiteY101" fmla="*/ 189653 h 2302933"/>
              <a:gd name="connsiteX102" fmla="*/ 3280361 w 3632574"/>
              <a:gd name="connsiteY102" fmla="*/ 176107 h 2302933"/>
              <a:gd name="connsiteX103" fmla="*/ 3307454 w 3632574"/>
              <a:gd name="connsiteY103" fmla="*/ 155787 h 2302933"/>
              <a:gd name="connsiteX104" fmla="*/ 3354868 w 3632574"/>
              <a:gd name="connsiteY104" fmla="*/ 149013 h 2302933"/>
              <a:gd name="connsiteX105" fmla="*/ 3490334 w 3632574"/>
              <a:gd name="connsiteY105" fmla="*/ 169333 h 2302933"/>
              <a:gd name="connsiteX106" fmla="*/ 3524201 w 3632574"/>
              <a:gd name="connsiteY106" fmla="*/ 196427 h 2302933"/>
              <a:gd name="connsiteX107" fmla="*/ 3591934 w 3632574"/>
              <a:gd name="connsiteY107" fmla="*/ 223520 h 2302933"/>
              <a:gd name="connsiteX108" fmla="*/ 3632574 w 3632574"/>
              <a:gd name="connsiteY108" fmla="*/ 223520 h 230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32574" h="2302933">
                <a:moveTo>
                  <a:pt x="2068" y="0"/>
                </a:moveTo>
                <a:cubicBezTo>
                  <a:pt x="4326" y="79022"/>
                  <a:pt x="-7563" y="159733"/>
                  <a:pt x="8841" y="237067"/>
                </a:cubicBezTo>
                <a:cubicBezTo>
                  <a:pt x="29200" y="333048"/>
                  <a:pt x="77162" y="412510"/>
                  <a:pt x="123988" y="494453"/>
                </a:cubicBezTo>
                <a:cubicBezTo>
                  <a:pt x="126246" y="505742"/>
                  <a:pt x="128702" y="516993"/>
                  <a:pt x="130761" y="528320"/>
                </a:cubicBezTo>
                <a:cubicBezTo>
                  <a:pt x="133218" y="541832"/>
                  <a:pt x="132712" y="556101"/>
                  <a:pt x="137534" y="568960"/>
                </a:cubicBezTo>
                <a:cubicBezTo>
                  <a:pt x="153150" y="610601"/>
                  <a:pt x="182073" y="647466"/>
                  <a:pt x="191721" y="690880"/>
                </a:cubicBezTo>
                <a:cubicBezTo>
                  <a:pt x="221106" y="823107"/>
                  <a:pt x="187160" y="683755"/>
                  <a:pt x="225588" y="806027"/>
                </a:cubicBezTo>
                <a:cubicBezTo>
                  <a:pt x="244651" y="866682"/>
                  <a:pt x="261834" y="927911"/>
                  <a:pt x="279774" y="988907"/>
                </a:cubicBezTo>
                <a:cubicBezTo>
                  <a:pt x="301971" y="1064377"/>
                  <a:pt x="288089" y="1023357"/>
                  <a:pt x="320414" y="1124373"/>
                </a:cubicBezTo>
                <a:cubicBezTo>
                  <a:pt x="329118" y="1151573"/>
                  <a:pt x="337480" y="1178912"/>
                  <a:pt x="347508" y="1205653"/>
                </a:cubicBezTo>
                <a:cubicBezTo>
                  <a:pt x="354281" y="1223715"/>
                  <a:pt x="361728" y="1241539"/>
                  <a:pt x="367828" y="1259840"/>
                </a:cubicBezTo>
                <a:cubicBezTo>
                  <a:pt x="373026" y="1275433"/>
                  <a:pt x="377678" y="1291237"/>
                  <a:pt x="381374" y="1307253"/>
                </a:cubicBezTo>
                <a:cubicBezTo>
                  <a:pt x="384462" y="1320635"/>
                  <a:pt x="383218" y="1335075"/>
                  <a:pt x="388148" y="1347893"/>
                </a:cubicBezTo>
                <a:cubicBezTo>
                  <a:pt x="394682" y="1364883"/>
                  <a:pt x="408177" y="1378530"/>
                  <a:pt x="415241" y="1395307"/>
                </a:cubicBezTo>
                <a:cubicBezTo>
                  <a:pt x="426323" y="1421628"/>
                  <a:pt x="432205" y="1449885"/>
                  <a:pt x="442334" y="1476587"/>
                </a:cubicBezTo>
                <a:cubicBezTo>
                  <a:pt x="457055" y="1515397"/>
                  <a:pt x="474087" y="1553292"/>
                  <a:pt x="489748" y="1591733"/>
                </a:cubicBezTo>
                <a:cubicBezTo>
                  <a:pt x="498923" y="1614253"/>
                  <a:pt x="504512" y="1638507"/>
                  <a:pt x="516841" y="1659467"/>
                </a:cubicBezTo>
                <a:cubicBezTo>
                  <a:pt x="539419" y="1697849"/>
                  <a:pt x="567033" y="1733683"/>
                  <a:pt x="584574" y="1774613"/>
                </a:cubicBezTo>
                <a:cubicBezTo>
                  <a:pt x="591347" y="1790418"/>
                  <a:pt x="596230" y="1807174"/>
                  <a:pt x="604894" y="1822027"/>
                </a:cubicBezTo>
                <a:cubicBezTo>
                  <a:pt x="612178" y="1834514"/>
                  <a:pt x="623314" y="1844328"/>
                  <a:pt x="631988" y="1855893"/>
                </a:cubicBezTo>
                <a:cubicBezTo>
                  <a:pt x="643641" y="1871431"/>
                  <a:pt x="654201" y="1887769"/>
                  <a:pt x="665854" y="1903307"/>
                </a:cubicBezTo>
                <a:cubicBezTo>
                  <a:pt x="715184" y="1969080"/>
                  <a:pt x="689531" y="1956355"/>
                  <a:pt x="733588" y="1971040"/>
                </a:cubicBezTo>
                <a:cubicBezTo>
                  <a:pt x="738103" y="1853636"/>
                  <a:pt x="738612" y="1736009"/>
                  <a:pt x="747134" y="1618827"/>
                </a:cubicBezTo>
                <a:cubicBezTo>
                  <a:pt x="747724" y="1610708"/>
                  <a:pt x="755949" y="1605131"/>
                  <a:pt x="760681" y="1598507"/>
                </a:cubicBezTo>
                <a:cubicBezTo>
                  <a:pt x="767243" y="1589321"/>
                  <a:pt x="771428" y="1577396"/>
                  <a:pt x="781001" y="1571413"/>
                </a:cubicBezTo>
                <a:cubicBezTo>
                  <a:pt x="790764" y="1565311"/>
                  <a:pt x="803579" y="1566898"/>
                  <a:pt x="814868" y="1564640"/>
                </a:cubicBezTo>
                <a:cubicBezTo>
                  <a:pt x="828415" y="1566898"/>
                  <a:pt x="842479" y="1567070"/>
                  <a:pt x="855508" y="1571413"/>
                </a:cubicBezTo>
                <a:cubicBezTo>
                  <a:pt x="863231" y="1573987"/>
                  <a:pt x="869316" y="1580076"/>
                  <a:pt x="875828" y="1584960"/>
                </a:cubicBezTo>
                <a:cubicBezTo>
                  <a:pt x="896422" y="1600406"/>
                  <a:pt x="918585" y="1614170"/>
                  <a:pt x="936788" y="1632373"/>
                </a:cubicBezTo>
                <a:cubicBezTo>
                  <a:pt x="943561" y="1639146"/>
                  <a:pt x="951540" y="1644898"/>
                  <a:pt x="957108" y="1652693"/>
                </a:cubicBezTo>
                <a:cubicBezTo>
                  <a:pt x="1027376" y="1751070"/>
                  <a:pt x="983378" y="1698664"/>
                  <a:pt x="1038388" y="1794933"/>
                </a:cubicBezTo>
                <a:lnTo>
                  <a:pt x="1065481" y="1842347"/>
                </a:lnTo>
                <a:cubicBezTo>
                  <a:pt x="1069997" y="1860409"/>
                  <a:pt x="1073140" y="1878871"/>
                  <a:pt x="1079028" y="1896533"/>
                </a:cubicBezTo>
                <a:cubicBezTo>
                  <a:pt x="1084466" y="1912846"/>
                  <a:pt x="1093310" y="1927847"/>
                  <a:pt x="1099348" y="1943947"/>
                </a:cubicBezTo>
                <a:cubicBezTo>
                  <a:pt x="1106869" y="1964002"/>
                  <a:pt x="1113279" y="1984463"/>
                  <a:pt x="1119668" y="2004907"/>
                </a:cubicBezTo>
                <a:cubicBezTo>
                  <a:pt x="1124571" y="2020596"/>
                  <a:pt x="1129228" y="2036374"/>
                  <a:pt x="1133214" y="2052320"/>
                </a:cubicBezTo>
                <a:cubicBezTo>
                  <a:pt x="1136006" y="2063489"/>
                  <a:pt x="1135312" y="2075667"/>
                  <a:pt x="1139988" y="2086187"/>
                </a:cubicBezTo>
                <a:cubicBezTo>
                  <a:pt x="1144573" y="2096503"/>
                  <a:pt x="1153834" y="2104032"/>
                  <a:pt x="1160308" y="2113280"/>
                </a:cubicBezTo>
                <a:cubicBezTo>
                  <a:pt x="1169645" y="2126618"/>
                  <a:pt x="1179682" y="2139585"/>
                  <a:pt x="1187401" y="2153920"/>
                </a:cubicBezTo>
                <a:cubicBezTo>
                  <a:pt x="1233518" y="2239565"/>
                  <a:pt x="1179830" y="2164995"/>
                  <a:pt x="1234814" y="2241973"/>
                </a:cubicBezTo>
                <a:cubicBezTo>
                  <a:pt x="1247937" y="2260345"/>
                  <a:pt x="1253550" y="2290684"/>
                  <a:pt x="1275454" y="2296160"/>
                </a:cubicBezTo>
                <a:lnTo>
                  <a:pt x="1302548" y="2302933"/>
                </a:lnTo>
                <a:cubicBezTo>
                  <a:pt x="1328627" y="2285548"/>
                  <a:pt x="1323024" y="2292540"/>
                  <a:pt x="1343188" y="2262293"/>
                </a:cubicBezTo>
                <a:cubicBezTo>
                  <a:pt x="1359517" y="2237799"/>
                  <a:pt x="1390601" y="2187787"/>
                  <a:pt x="1390601" y="2187787"/>
                </a:cubicBezTo>
                <a:cubicBezTo>
                  <a:pt x="1392859" y="2181014"/>
                  <a:pt x="1395413" y="2174332"/>
                  <a:pt x="1397374" y="2167467"/>
                </a:cubicBezTo>
                <a:cubicBezTo>
                  <a:pt x="1399931" y="2158516"/>
                  <a:pt x="1400567" y="2148966"/>
                  <a:pt x="1404148" y="2140373"/>
                </a:cubicBezTo>
                <a:cubicBezTo>
                  <a:pt x="1411915" y="2121732"/>
                  <a:pt x="1423741" y="2104937"/>
                  <a:pt x="1431241" y="2086187"/>
                </a:cubicBezTo>
                <a:cubicBezTo>
                  <a:pt x="1488524" y="1942980"/>
                  <a:pt x="1390521" y="2147307"/>
                  <a:pt x="1471881" y="1984587"/>
                </a:cubicBezTo>
                <a:cubicBezTo>
                  <a:pt x="1494731" y="1858914"/>
                  <a:pt x="1465812" y="1950949"/>
                  <a:pt x="1512521" y="1876213"/>
                </a:cubicBezTo>
                <a:cubicBezTo>
                  <a:pt x="1516305" y="1870159"/>
                  <a:pt x="1513353" y="1859853"/>
                  <a:pt x="1519294" y="1855893"/>
                </a:cubicBezTo>
                <a:cubicBezTo>
                  <a:pt x="1528873" y="1849507"/>
                  <a:pt x="1541872" y="1851378"/>
                  <a:pt x="1553161" y="1849120"/>
                </a:cubicBezTo>
                <a:cubicBezTo>
                  <a:pt x="1602234" y="1858042"/>
                  <a:pt x="1622243" y="1856567"/>
                  <a:pt x="1661534" y="1876213"/>
                </a:cubicBezTo>
                <a:cubicBezTo>
                  <a:pt x="1668815" y="1879854"/>
                  <a:pt x="1674786" y="1885721"/>
                  <a:pt x="1681854" y="1889760"/>
                </a:cubicBezTo>
                <a:cubicBezTo>
                  <a:pt x="1690621" y="1894770"/>
                  <a:pt x="1700731" y="1897438"/>
                  <a:pt x="1708948" y="1903307"/>
                </a:cubicBezTo>
                <a:cubicBezTo>
                  <a:pt x="1764991" y="1943337"/>
                  <a:pt x="1695831" y="1906455"/>
                  <a:pt x="1749588" y="1937173"/>
                </a:cubicBezTo>
                <a:cubicBezTo>
                  <a:pt x="1771740" y="1949831"/>
                  <a:pt x="1786352" y="1954588"/>
                  <a:pt x="1810548" y="1964267"/>
                </a:cubicBezTo>
                <a:cubicBezTo>
                  <a:pt x="1821837" y="1962009"/>
                  <a:pt x="1836274" y="1965633"/>
                  <a:pt x="1844414" y="1957493"/>
                </a:cubicBezTo>
                <a:cubicBezTo>
                  <a:pt x="1850854" y="1951053"/>
                  <a:pt x="1861050" y="1902654"/>
                  <a:pt x="1864734" y="1889760"/>
                </a:cubicBezTo>
                <a:cubicBezTo>
                  <a:pt x="1866696" y="1882895"/>
                  <a:pt x="1869629" y="1876328"/>
                  <a:pt x="1871508" y="1869440"/>
                </a:cubicBezTo>
                <a:cubicBezTo>
                  <a:pt x="1876407" y="1851478"/>
                  <a:pt x="1876727" y="1831905"/>
                  <a:pt x="1885054" y="1815253"/>
                </a:cubicBezTo>
                <a:lnTo>
                  <a:pt x="1898601" y="1788160"/>
                </a:lnTo>
                <a:cubicBezTo>
                  <a:pt x="1900859" y="1770098"/>
                  <a:pt x="1902381" y="1751928"/>
                  <a:pt x="1905374" y="1733973"/>
                </a:cubicBezTo>
                <a:cubicBezTo>
                  <a:pt x="1906904" y="1724791"/>
                  <a:pt x="1910618" y="1716062"/>
                  <a:pt x="1912148" y="1706880"/>
                </a:cubicBezTo>
                <a:cubicBezTo>
                  <a:pt x="1915141" y="1688925"/>
                  <a:pt x="1916794" y="1670771"/>
                  <a:pt x="1918921" y="1652693"/>
                </a:cubicBezTo>
                <a:cubicBezTo>
                  <a:pt x="1921310" y="1632388"/>
                  <a:pt x="1923923" y="1612101"/>
                  <a:pt x="1925694" y="1591733"/>
                </a:cubicBezTo>
                <a:cubicBezTo>
                  <a:pt x="1928439" y="1560163"/>
                  <a:pt x="1928765" y="1528379"/>
                  <a:pt x="1932468" y="1496907"/>
                </a:cubicBezTo>
                <a:cubicBezTo>
                  <a:pt x="1933302" y="1489816"/>
                  <a:pt x="1937280" y="1483452"/>
                  <a:pt x="1939241" y="1476587"/>
                </a:cubicBezTo>
                <a:cubicBezTo>
                  <a:pt x="1963173" y="1392821"/>
                  <a:pt x="1915543" y="1540907"/>
                  <a:pt x="1966334" y="1388533"/>
                </a:cubicBezTo>
                <a:cubicBezTo>
                  <a:pt x="1968592" y="1372729"/>
                  <a:pt x="1968460" y="1356393"/>
                  <a:pt x="1973108" y="1341120"/>
                </a:cubicBezTo>
                <a:cubicBezTo>
                  <a:pt x="1984341" y="1304211"/>
                  <a:pt x="2013748" y="1232747"/>
                  <a:pt x="2013748" y="1232747"/>
                </a:cubicBezTo>
                <a:cubicBezTo>
                  <a:pt x="2018263" y="1205654"/>
                  <a:pt x="2023010" y="1178598"/>
                  <a:pt x="2027294" y="1151467"/>
                </a:cubicBezTo>
                <a:cubicBezTo>
                  <a:pt x="2029784" y="1135697"/>
                  <a:pt x="2031578" y="1119823"/>
                  <a:pt x="2034068" y="1104053"/>
                </a:cubicBezTo>
                <a:cubicBezTo>
                  <a:pt x="2038352" y="1076922"/>
                  <a:pt x="2037413" y="1048275"/>
                  <a:pt x="2047614" y="1022773"/>
                </a:cubicBezTo>
                <a:cubicBezTo>
                  <a:pt x="2067266" y="973646"/>
                  <a:pt x="2057821" y="1000598"/>
                  <a:pt x="2074708" y="941493"/>
                </a:cubicBezTo>
                <a:cubicBezTo>
                  <a:pt x="2075253" y="934948"/>
                  <a:pt x="2085546" y="806020"/>
                  <a:pt x="2088254" y="792480"/>
                </a:cubicBezTo>
                <a:cubicBezTo>
                  <a:pt x="2092877" y="769366"/>
                  <a:pt x="2102857" y="747615"/>
                  <a:pt x="2108574" y="724747"/>
                </a:cubicBezTo>
                <a:cubicBezTo>
                  <a:pt x="2111905" y="711424"/>
                  <a:pt x="2112017" y="697431"/>
                  <a:pt x="2115348" y="684107"/>
                </a:cubicBezTo>
                <a:cubicBezTo>
                  <a:pt x="2118811" y="670254"/>
                  <a:pt x="2125431" y="657320"/>
                  <a:pt x="2128894" y="643467"/>
                </a:cubicBezTo>
                <a:cubicBezTo>
                  <a:pt x="2152496" y="549058"/>
                  <a:pt x="2110572" y="666763"/>
                  <a:pt x="2155988" y="541867"/>
                </a:cubicBezTo>
                <a:cubicBezTo>
                  <a:pt x="2166735" y="512313"/>
                  <a:pt x="2177189" y="482597"/>
                  <a:pt x="2189854" y="453813"/>
                </a:cubicBezTo>
                <a:cubicBezTo>
                  <a:pt x="2202053" y="426087"/>
                  <a:pt x="2230494" y="372533"/>
                  <a:pt x="2230494" y="372533"/>
                </a:cubicBezTo>
                <a:cubicBezTo>
                  <a:pt x="2275408" y="411030"/>
                  <a:pt x="2277061" y="414867"/>
                  <a:pt x="2325321" y="447040"/>
                </a:cubicBezTo>
                <a:cubicBezTo>
                  <a:pt x="2336275" y="454343"/>
                  <a:pt x="2349074" y="458932"/>
                  <a:pt x="2359188" y="467360"/>
                </a:cubicBezTo>
                <a:cubicBezTo>
                  <a:pt x="2441020" y="535553"/>
                  <a:pt x="2374287" y="498615"/>
                  <a:pt x="2433694" y="528320"/>
                </a:cubicBezTo>
                <a:cubicBezTo>
                  <a:pt x="2447607" y="583967"/>
                  <a:pt x="2426905" y="528304"/>
                  <a:pt x="2474334" y="575733"/>
                </a:cubicBezTo>
                <a:cubicBezTo>
                  <a:pt x="2508808" y="610207"/>
                  <a:pt x="2497294" y="623030"/>
                  <a:pt x="2521748" y="663787"/>
                </a:cubicBezTo>
                <a:cubicBezTo>
                  <a:pt x="2540006" y="694217"/>
                  <a:pt x="2558904" y="720820"/>
                  <a:pt x="2589481" y="738293"/>
                </a:cubicBezTo>
                <a:cubicBezTo>
                  <a:pt x="2595680" y="741835"/>
                  <a:pt x="2603028" y="742809"/>
                  <a:pt x="2609801" y="745067"/>
                </a:cubicBezTo>
                <a:cubicBezTo>
                  <a:pt x="2616574" y="742809"/>
                  <a:pt x="2623194" y="740025"/>
                  <a:pt x="2630121" y="738293"/>
                </a:cubicBezTo>
                <a:cubicBezTo>
                  <a:pt x="2641290" y="735501"/>
                  <a:pt x="2660479" y="742485"/>
                  <a:pt x="2663988" y="731520"/>
                </a:cubicBezTo>
                <a:cubicBezTo>
                  <a:pt x="2777755" y="376002"/>
                  <a:pt x="2611566" y="702320"/>
                  <a:pt x="2724948" y="494453"/>
                </a:cubicBezTo>
                <a:cubicBezTo>
                  <a:pt x="2727206" y="485422"/>
                  <a:pt x="2726787" y="475254"/>
                  <a:pt x="2731721" y="467360"/>
                </a:cubicBezTo>
                <a:cubicBezTo>
                  <a:pt x="2738490" y="456530"/>
                  <a:pt x="2748421" y="447691"/>
                  <a:pt x="2758814" y="440267"/>
                </a:cubicBezTo>
                <a:cubicBezTo>
                  <a:pt x="2770638" y="431821"/>
                  <a:pt x="2824930" y="426951"/>
                  <a:pt x="2826548" y="426720"/>
                </a:cubicBezTo>
                <a:cubicBezTo>
                  <a:pt x="2846868" y="428978"/>
                  <a:pt x="2867606" y="428810"/>
                  <a:pt x="2887508" y="433493"/>
                </a:cubicBezTo>
                <a:cubicBezTo>
                  <a:pt x="2906285" y="437911"/>
                  <a:pt x="2923257" y="448140"/>
                  <a:pt x="2941694" y="453813"/>
                </a:cubicBezTo>
                <a:cubicBezTo>
                  <a:pt x="2952697" y="457199"/>
                  <a:pt x="2964272" y="458329"/>
                  <a:pt x="2975561" y="460587"/>
                </a:cubicBezTo>
                <a:cubicBezTo>
                  <a:pt x="3000397" y="458329"/>
                  <a:pt x="3026987" y="463255"/>
                  <a:pt x="3050068" y="453813"/>
                </a:cubicBezTo>
                <a:cubicBezTo>
                  <a:pt x="3088031" y="438283"/>
                  <a:pt x="3116675" y="407526"/>
                  <a:pt x="3144894" y="379307"/>
                </a:cubicBezTo>
                <a:cubicBezTo>
                  <a:pt x="3208339" y="220697"/>
                  <a:pt x="3138210" y="382529"/>
                  <a:pt x="3199081" y="270933"/>
                </a:cubicBezTo>
                <a:cubicBezTo>
                  <a:pt x="3219186" y="234073"/>
                  <a:pt x="3205199" y="230950"/>
                  <a:pt x="3239721" y="196427"/>
                </a:cubicBezTo>
                <a:cubicBezTo>
                  <a:pt x="3244770" y="191378"/>
                  <a:pt x="3253655" y="192846"/>
                  <a:pt x="3260041" y="189653"/>
                </a:cubicBezTo>
                <a:cubicBezTo>
                  <a:pt x="3267322" y="186012"/>
                  <a:pt x="3273737" y="180838"/>
                  <a:pt x="3280361" y="176107"/>
                </a:cubicBezTo>
                <a:cubicBezTo>
                  <a:pt x="3289547" y="169546"/>
                  <a:pt x="3296845" y="159645"/>
                  <a:pt x="3307454" y="155787"/>
                </a:cubicBezTo>
                <a:cubicBezTo>
                  <a:pt x="3322458" y="150331"/>
                  <a:pt x="3339063" y="151271"/>
                  <a:pt x="3354868" y="149013"/>
                </a:cubicBezTo>
                <a:cubicBezTo>
                  <a:pt x="3400023" y="155786"/>
                  <a:pt x="3446365" y="157021"/>
                  <a:pt x="3490334" y="169333"/>
                </a:cubicBezTo>
                <a:cubicBezTo>
                  <a:pt x="3504256" y="173231"/>
                  <a:pt x="3512004" y="188665"/>
                  <a:pt x="3524201" y="196427"/>
                </a:cubicBezTo>
                <a:cubicBezTo>
                  <a:pt x="3541706" y="207566"/>
                  <a:pt x="3569485" y="221275"/>
                  <a:pt x="3591934" y="223520"/>
                </a:cubicBezTo>
                <a:cubicBezTo>
                  <a:pt x="3605413" y="224868"/>
                  <a:pt x="3619027" y="223520"/>
                  <a:pt x="3632574" y="22352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830E2AC-0198-3F2D-D31C-676B3B6EA329}"/>
              </a:ext>
            </a:extLst>
          </p:cNvPr>
          <p:cNvSpPr/>
          <p:nvPr/>
        </p:nvSpPr>
        <p:spPr>
          <a:xfrm>
            <a:off x="4687144" y="3440253"/>
            <a:ext cx="5120640" cy="1111433"/>
          </a:xfrm>
          <a:custGeom>
            <a:avLst/>
            <a:gdLst>
              <a:gd name="connsiteX0" fmla="*/ 0 w 5120640"/>
              <a:gd name="connsiteY0" fmla="*/ 142846 h 2439006"/>
              <a:gd name="connsiteX1" fmla="*/ 60960 w 5120640"/>
              <a:gd name="connsiteY1" fmla="*/ 156393 h 2439006"/>
              <a:gd name="connsiteX2" fmla="*/ 115147 w 5120640"/>
              <a:gd name="connsiteY2" fmla="*/ 169940 h 2439006"/>
              <a:gd name="connsiteX3" fmla="*/ 149013 w 5120640"/>
              <a:gd name="connsiteY3" fmla="*/ 190260 h 2439006"/>
              <a:gd name="connsiteX4" fmla="*/ 169333 w 5120640"/>
              <a:gd name="connsiteY4" fmla="*/ 217353 h 2439006"/>
              <a:gd name="connsiteX5" fmla="*/ 189653 w 5120640"/>
              <a:gd name="connsiteY5" fmla="*/ 237673 h 2439006"/>
              <a:gd name="connsiteX6" fmla="*/ 203200 w 5120640"/>
              <a:gd name="connsiteY6" fmla="*/ 271540 h 2439006"/>
              <a:gd name="connsiteX7" fmla="*/ 223520 w 5120640"/>
              <a:gd name="connsiteY7" fmla="*/ 285086 h 2439006"/>
              <a:gd name="connsiteX8" fmla="*/ 237067 w 5120640"/>
              <a:gd name="connsiteY8" fmla="*/ 318953 h 2439006"/>
              <a:gd name="connsiteX9" fmla="*/ 264160 w 5120640"/>
              <a:gd name="connsiteY9" fmla="*/ 352820 h 2439006"/>
              <a:gd name="connsiteX10" fmla="*/ 277707 w 5120640"/>
              <a:gd name="connsiteY10" fmla="*/ 379913 h 2439006"/>
              <a:gd name="connsiteX11" fmla="*/ 298027 w 5120640"/>
              <a:gd name="connsiteY11" fmla="*/ 407006 h 2439006"/>
              <a:gd name="connsiteX12" fmla="*/ 345440 w 5120640"/>
              <a:gd name="connsiteY12" fmla="*/ 535700 h 2439006"/>
              <a:gd name="connsiteX13" fmla="*/ 358987 w 5120640"/>
              <a:gd name="connsiteY13" fmla="*/ 745673 h 2439006"/>
              <a:gd name="connsiteX14" fmla="*/ 372533 w 5120640"/>
              <a:gd name="connsiteY14" fmla="*/ 793086 h 2439006"/>
              <a:gd name="connsiteX15" fmla="*/ 386080 w 5120640"/>
              <a:gd name="connsiteY15" fmla="*/ 867593 h 2439006"/>
              <a:gd name="connsiteX16" fmla="*/ 406400 w 5120640"/>
              <a:gd name="connsiteY16" fmla="*/ 928553 h 2439006"/>
              <a:gd name="connsiteX17" fmla="*/ 419947 w 5120640"/>
              <a:gd name="connsiteY17" fmla="*/ 996286 h 2439006"/>
              <a:gd name="connsiteX18" fmla="*/ 453813 w 5120640"/>
              <a:gd name="connsiteY18" fmla="*/ 1084340 h 2439006"/>
              <a:gd name="connsiteX19" fmla="*/ 528320 w 5120640"/>
              <a:gd name="connsiteY19" fmla="*/ 1294313 h 2439006"/>
              <a:gd name="connsiteX20" fmla="*/ 548640 w 5120640"/>
              <a:gd name="connsiteY20" fmla="*/ 1362046 h 2439006"/>
              <a:gd name="connsiteX21" fmla="*/ 562187 w 5120640"/>
              <a:gd name="connsiteY21" fmla="*/ 1409460 h 2439006"/>
              <a:gd name="connsiteX22" fmla="*/ 575733 w 5120640"/>
              <a:gd name="connsiteY22" fmla="*/ 1436553 h 2439006"/>
              <a:gd name="connsiteX23" fmla="*/ 596053 w 5120640"/>
              <a:gd name="connsiteY23" fmla="*/ 1524606 h 2439006"/>
              <a:gd name="connsiteX24" fmla="*/ 623147 w 5120640"/>
              <a:gd name="connsiteY24" fmla="*/ 1592340 h 2439006"/>
              <a:gd name="connsiteX25" fmla="*/ 636693 w 5120640"/>
              <a:gd name="connsiteY25" fmla="*/ 1619433 h 2439006"/>
              <a:gd name="connsiteX26" fmla="*/ 657013 w 5120640"/>
              <a:gd name="connsiteY26" fmla="*/ 1666846 h 2439006"/>
              <a:gd name="connsiteX27" fmla="*/ 670560 w 5120640"/>
              <a:gd name="connsiteY27" fmla="*/ 1721033 h 2439006"/>
              <a:gd name="connsiteX28" fmla="*/ 677333 w 5120640"/>
              <a:gd name="connsiteY28" fmla="*/ 1741353 h 2439006"/>
              <a:gd name="connsiteX29" fmla="*/ 690880 w 5120640"/>
              <a:gd name="connsiteY29" fmla="*/ 1795540 h 2439006"/>
              <a:gd name="connsiteX30" fmla="*/ 697653 w 5120640"/>
              <a:gd name="connsiteY30" fmla="*/ 1815860 h 2439006"/>
              <a:gd name="connsiteX31" fmla="*/ 704427 w 5120640"/>
              <a:gd name="connsiteY31" fmla="*/ 1842953 h 2439006"/>
              <a:gd name="connsiteX32" fmla="*/ 717973 w 5120640"/>
              <a:gd name="connsiteY32" fmla="*/ 1876820 h 2439006"/>
              <a:gd name="connsiteX33" fmla="*/ 765387 w 5120640"/>
              <a:gd name="connsiteY33" fmla="*/ 2039380 h 2439006"/>
              <a:gd name="connsiteX34" fmla="*/ 778933 w 5120640"/>
              <a:gd name="connsiteY34" fmla="*/ 2080020 h 2439006"/>
              <a:gd name="connsiteX35" fmla="*/ 785707 w 5120640"/>
              <a:gd name="connsiteY35" fmla="*/ 2107113 h 2439006"/>
              <a:gd name="connsiteX36" fmla="*/ 806027 w 5120640"/>
              <a:gd name="connsiteY36" fmla="*/ 2154526 h 2439006"/>
              <a:gd name="connsiteX37" fmla="*/ 839893 w 5120640"/>
              <a:gd name="connsiteY37" fmla="*/ 2201940 h 2439006"/>
              <a:gd name="connsiteX38" fmla="*/ 860213 w 5120640"/>
              <a:gd name="connsiteY38" fmla="*/ 2256126 h 2439006"/>
              <a:gd name="connsiteX39" fmla="*/ 873760 w 5120640"/>
              <a:gd name="connsiteY39" fmla="*/ 2283220 h 2439006"/>
              <a:gd name="connsiteX40" fmla="*/ 907627 w 5120640"/>
              <a:gd name="connsiteY40" fmla="*/ 2330633 h 2439006"/>
              <a:gd name="connsiteX41" fmla="*/ 914400 w 5120640"/>
              <a:gd name="connsiteY41" fmla="*/ 2350953 h 2439006"/>
              <a:gd name="connsiteX42" fmla="*/ 921173 w 5120640"/>
              <a:gd name="connsiteY42" fmla="*/ 2378046 h 2439006"/>
              <a:gd name="connsiteX43" fmla="*/ 941493 w 5120640"/>
              <a:gd name="connsiteY43" fmla="*/ 2405140 h 2439006"/>
              <a:gd name="connsiteX44" fmla="*/ 988907 w 5120640"/>
              <a:gd name="connsiteY44" fmla="*/ 2439006 h 2439006"/>
              <a:gd name="connsiteX45" fmla="*/ 1063413 w 5120640"/>
              <a:gd name="connsiteY45" fmla="*/ 2411913 h 2439006"/>
              <a:gd name="connsiteX46" fmla="*/ 1070187 w 5120640"/>
              <a:gd name="connsiteY46" fmla="*/ 2371273 h 2439006"/>
              <a:gd name="connsiteX47" fmla="*/ 1137920 w 5120640"/>
              <a:gd name="connsiteY47" fmla="*/ 2073246 h 2439006"/>
              <a:gd name="connsiteX48" fmla="*/ 1144693 w 5120640"/>
              <a:gd name="connsiteY48" fmla="*/ 2012286 h 2439006"/>
              <a:gd name="connsiteX49" fmla="*/ 1225973 w 5120640"/>
              <a:gd name="connsiteY49" fmla="*/ 1748126 h 2439006"/>
              <a:gd name="connsiteX50" fmla="*/ 1232747 w 5120640"/>
              <a:gd name="connsiteY50" fmla="*/ 1700713 h 2439006"/>
              <a:gd name="connsiteX51" fmla="*/ 1259840 w 5120640"/>
              <a:gd name="connsiteY51" fmla="*/ 1592340 h 2439006"/>
              <a:gd name="connsiteX52" fmla="*/ 1307253 w 5120640"/>
              <a:gd name="connsiteY52" fmla="*/ 1429780 h 2439006"/>
              <a:gd name="connsiteX53" fmla="*/ 1320800 w 5120640"/>
              <a:gd name="connsiteY53" fmla="*/ 1341726 h 2439006"/>
              <a:gd name="connsiteX54" fmla="*/ 1347893 w 5120640"/>
              <a:gd name="connsiteY54" fmla="*/ 1226580 h 2439006"/>
              <a:gd name="connsiteX55" fmla="*/ 1361440 w 5120640"/>
              <a:gd name="connsiteY55" fmla="*/ 1138526 h 2439006"/>
              <a:gd name="connsiteX56" fmla="*/ 1408853 w 5120640"/>
              <a:gd name="connsiteY56" fmla="*/ 982740 h 2439006"/>
              <a:gd name="connsiteX57" fmla="*/ 1422400 w 5120640"/>
              <a:gd name="connsiteY57" fmla="*/ 908233 h 2439006"/>
              <a:gd name="connsiteX58" fmla="*/ 1463040 w 5120640"/>
              <a:gd name="connsiteY58" fmla="*/ 826953 h 2439006"/>
              <a:gd name="connsiteX59" fmla="*/ 1496907 w 5120640"/>
              <a:gd name="connsiteY59" fmla="*/ 772766 h 2439006"/>
              <a:gd name="connsiteX60" fmla="*/ 1503680 w 5120640"/>
              <a:gd name="connsiteY60" fmla="*/ 752446 h 2439006"/>
              <a:gd name="connsiteX61" fmla="*/ 1557867 w 5120640"/>
              <a:gd name="connsiteY61" fmla="*/ 711806 h 2439006"/>
              <a:gd name="connsiteX62" fmla="*/ 1625600 w 5120640"/>
              <a:gd name="connsiteY62" fmla="*/ 779540 h 2439006"/>
              <a:gd name="connsiteX63" fmla="*/ 1652693 w 5120640"/>
              <a:gd name="connsiteY63" fmla="*/ 806633 h 2439006"/>
              <a:gd name="connsiteX64" fmla="*/ 1673013 w 5120640"/>
              <a:gd name="connsiteY64" fmla="*/ 833726 h 2439006"/>
              <a:gd name="connsiteX65" fmla="*/ 1693333 w 5120640"/>
              <a:gd name="connsiteY65" fmla="*/ 847273 h 2439006"/>
              <a:gd name="connsiteX66" fmla="*/ 1720427 w 5120640"/>
              <a:gd name="connsiteY66" fmla="*/ 881140 h 2439006"/>
              <a:gd name="connsiteX67" fmla="*/ 1740747 w 5120640"/>
              <a:gd name="connsiteY67" fmla="*/ 901460 h 2439006"/>
              <a:gd name="connsiteX68" fmla="*/ 1781387 w 5120640"/>
              <a:gd name="connsiteY68" fmla="*/ 894686 h 2439006"/>
              <a:gd name="connsiteX69" fmla="*/ 1788160 w 5120640"/>
              <a:gd name="connsiteY69" fmla="*/ 813406 h 2439006"/>
              <a:gd name="connsiteX70" fmla="*/ 1801707 w 5120640"/>
              <a:gd name="connsiteY70" fmla="*/ 698260 h 2439006"/>
              <a:gd name="connsiteX71" fmla="*/ 1822027 w 5120640"/>
              <a:gd name="connsiteY71" fmla="*/ 691486 h 2439006"/>
              <a:gd name="connsiteX72" fmla="*/ 1889760 w 5120640"/>
              <a:gd name="connsiteY72" fmla="*/ 698260 h 2439006"/>
              <a:gd name="connsiteX73" fmla="*/ 1910080 w 5120640"/>
              <a:gd name="connsiteY73" fmla="*/ 718580 h 2439006"/>
              <a:gd name="connsiteX74" fmla="*/ 1937173 w 5120640"/>
              <a:gd name="connsiteY74" fmla="*/ 732126 h 2439006"/>
              <a:gd name="connsiteX75" fmla="*/ 1977813 w 5120640"/>
              <a:gd name="connsiteY75" fmla="*/ 752446 h 2439006"/>
              <a:gd name="connsiteX76" fmla="*/ 1991360 w 5120640"/>
              <a:gd name="connsiteY76" fmla="*/ 732126 h 2439006"/>
              <a:gd name="connsiteX77" fmla="*/ 1998133 w 5120640"/>
              <a:gd name="connsiteY77" fmla="*/ 711806 h 2439006"/>
              <a:gd name="connsiteX78" fmla="*/ 2011680 w 5120640"/>
              <a:gd name="connsiteY78" fmla="*/ 569566 h 2439006"/>
              <a:gd name="connsiteX79" fmla="*/ 2018453 w 5120640"/>
              <a:gd name="connsiteY79" fmla="*/ 549246 h 2439006"/>
              <a:gd name="connsiteX80" fmla="*/ 2025227 w 5120640"/>
              <a:gd name="connsiteY80" fmla="*/ 501833 h 2439006"/>
              <a:gd name="connsiteX81" fmla="*/ 2032000 w 5120640"/>
              <a:gd name="connsiteY81" fmla="*/ 427326 h 2439006"/>
              <a:gd name="connsiteX82" fmla="*/ 2045547 w 5120640"/>
              <a:gd name="connsiteY82" fmla="*/ 332500 h 2439006"/>
              <a:gd name="connsiteX83" fmla="*/ 2052320 w 5120640"/>
              <a:gd name="connsiteY83" fmla="*/ 264766 h 2439006"/>
              <a:gd name="connsiteX84" fmla="*/ 2065867 w 5120640"/>
              <a:gd name="connsiteY84" fmla="*/ 197033 h 2439006"/>
              <a:gd name="connsiteX85" fmla="*/ 2072640 w 5120640"/>
              <a:gd name="connsiteY85" fmla="*/ 176713 h 2439006"/>
              <a:gd name="connsiteX86" fmla="*/ 2092960 w 5120640"/>
              <a:gd name="connsiteY86" fmla="*/ 149620 h 2439006"/>
              <a:gd name="connsiteX87" fmla="*/ 2181013 w 5120640"/>
              <a:gd name="connsiteY87" fmla="*/ 108980 h 2439006"/>
              <a:gd name="connsiteX88" fmla="*/ 2187787 w 5120640"/>
              <a:gd name="connsiteY88" fmla="*/ 88660 h 2439006"/>
              <a:gd name="connsiteX89" fmla="*/ 2269067 w 5120640"/>
              <a:gd name="connsiteY89" fmla="*/ 68340 h 2439006"/>
              <a:gd name="connsiteX90" fmla="*/ 2343573 w 5120640"/>
              <a:gd name="connsiteY90" fmla="*/ 68340 h 2439006"/>
              <a:gd name="connsiteX91" fmla="*/ 2350347 w 5120640"/>
              <a:gd name="connsiteY91" fmla="*/ 169940 h 2439006"/>
              <a:gd name="connsiteX92" fmla="*/ 2404533 w 5120640"/>
              <a:gd name="connsiteY92" fmla="*/ 291860 h 2439006"/>
              <a:gd name="connsiteX93" fmla="*/ 2411307 w 5120640"/>
              <a:gd name="connsiteY93" fmla="*/ 318953 h 2439006"/>
              <a:gd name="connsiteX94" fmla="*/ 2424853 w 5120640"/>
              <a:gd name="connsiteY94" fmla="*/ 359593 h 2439006"/>
              <a:gd name="connsiteX95" fmla="*/ 2438400 w 5120640"/>
              <a:gd name="connsiteY95" fmla="*/ 407006 h 2439006"/>
              <a:gd name="connsiteX96" fmla="*/ 2451947 w 5120640"/>
              <a:gd name="connsiteY96" fmla="*/ 434100 h 2439006"/>
              <a:gd name="connsiteX97" fmla="*/ 2458720 w 5120640"/>
              <a:gd name="connsiteY97" fmla="*/ 454420 h 2439006"/>
              <a:gd name="connsiteX98" fmla="*/ 2485813 w 5120640"/>
              <a:gd name="connsiteY98" fmla="*/ 508606 h 2439006"/>
              <a:gd name="connsiteX99" fmla="*/ 2492587 w 5120640"/>
              <a:gd name="connsiteY99" fmla="*/ 528926 h 2439006"/>
              <a:gd name="connsiteX100" fmla="*/ 2506133 w 5120640"/>
              <a:gd name="connsiteY100" fmla="*/ 576340 h 2439006"/>
              <a:gd name="connsiteX101" fmla="*/ 2519680 w 5120640"/>
              <a:gd name="connsiteY101" fmla="*/ 677940 h 2439006"/>
              <a:gd name="connsiteX102" fmla="*/ 2533227 w 5120640"/>
              <a:gd name="connsiteY102" fmla="*/ 732126 h 2439006"/>
              <a:gd name="connsiteX103" fmla="*/ 2546773 w 5120640"/>
              <a:gd name="connsiteY103" fmla="*/ 799860 h 2439006"/>
              <a:gd name="connsiteX104" fmla="*/ 2567093 w 5120640"/>
              <a:gd name="connsiteY104" fmla="*/ 867593 h 2439006"/>
              <a:gd name="connsiteX105" fmla="*/ 2580640 w 5120640"/>
              <a:gd name="connsiteY105" fmla="*/ 948873 h 2439006"/>
              <a:gd name="connsiteX106" fmla="*/ 2634827 w 5120640"/>
              <a:gd name="connsiteY106" fmla="*/ 1036926 h 2439006"/>
              <a:gd name="connsiteX107" fmla="*/ 2661920 w 5120640"/>
              <a:gd name="connsiteY107" fmla="*/ 1091113 h 2439006"/>
              <a:gd name="connsiteX108" fmla="*/ 2682240 w 5120640"/>
              <a:gd name="connsiteY108" fmla="*/ 1097886 h 2439006"/>
              <a:gd name="connsiteX109" fmla="*/ 2716107 w 5120640"/>
              <a:gd name="connsiteY109" fmla="*/ 1124980 h 2439006"/>
              <a:gd name="connsiteX110" fmla="*/ 2838027 w 5120640"/>
              <a:gd name="connsiteY110" fmla="*/ 1097886 h 2439006"/>
              <a:gd name="connsiteX111" fmla="*/ 2844800 w 5120640"/>
              <a:gd name="connsiteY111" fmla="*/ 1030153 h 2439006"/>
              <a:gd name="connsiteX112" fmla="*/ 2851573 w 5120640"/>
              <a:gd name="connsiteY112" fmla="*/ 894686 h 2439006"/>
              <a:gd name="connsiteX113" fmla="*/ 2865120 w 5120640"/>
              <a:gd name="connsiteY113" fmla="*/ 840500 h 2439006"/>
              <a:gd name="connsiteX114" fmla="*/ 2871893 w 5120640"/>
              <a:gd name="connsiteY114" fmla="*/ 793086 h 2439006"/>
              <a:gd name="connsiteX115" fmla="*/ 2885440 w 5120640"/>
              <a:gd name="connsiteY115" fmla="*/ 711806 h 2439006"/>
              <a:gd name="connsiteX116" fmla="*/ 2905760 w 5120640"/>
              <a:gd name="connsiteY116" fmla="*/ 630526 h 2439006"/>
              <a:gd name="connsiteX117" fmla="*/ 2919307 w 5120640"/>
              <a:gd name="connsiteY117" fmla="*/ 142846 h 2439006"/>
              <a:gd name="connsiteX118" fmla="*/ 2926080 w 5120640"/>
              <a:gd name="connsiteY118" fmla="*/ 95433 h 2439006"/>
              <a:gd name="connsiteX119" fmla="*/ 2932853 w 5120640"/>
              <a:gd name="connsiteY119" fmla="*/ 75113 h 2439006"/>
              <a:gd name="connsiteX120" fmla="*/ 2953173 w 5120640"/>
              <a:gd name="connsiteY120" fmla="*/ 68340 h 2439006"/>
              <a:gd name="connsiteX121" fmla="*/ 2987040 w 5120640"/>
              <a:gd name="connsiteY121" fmla="*/ 61566 h 2439006"/>
              <a:gd name="connsiteX122" fmla="*/ 3048000 w 5120640"/>
              <a:gd name="connsiteY122" fmla="*/ 81886 h 2439006"/>
              <a:gd name="connsiteX123" fmla="*/ 3075093 w 5120640"/>
              <a:gd name="connsiteY123" fmla="*/ 136073 h 2439006"/>
              <a:gd name="connsiteX124" fmla="*/ 3095413 w 5120640"/>
              <a:gd name="connsiteY124" fmla="*/ 156393 h 2439006"/>
              <a:gd name="connsiteX125" fmla="*/ 3129280 w 5120640"/>
              <a:gd name="connsiteY125" fmla="*/ 210580 h 2439006"/>
              <a:gd name="connsiteX126" fmla="*/ 3156373 w 5120640"/>
              <a:gd name="connsiteY126" fmla="*/ 217353 h 2439006"/>
              <a:gd name="connsiteX127" fmla="*/ 3183467 w 5120640"/>
              <a:gd name="connsiteY127" fmla="*/ 203806 h 2439006"/>
              <a:gd name="connsiteX128" fmla="*/ 3210560 w 5120640"/>
              <a:gd name="connsiteY128" fmla="*/ 102206 h 2439006"/>
              <a:gd name="connsiteX129" fmla="*/ 3237653 w 5120640"/>
              <a:gd name="connsiteY129" fmla="*/ 136073 h 2439006"/>
              <a:gd name="connsiteX130" fmla="*/ 3264747 w 5120640"/>
              <a:gd name="connsiteY130" fmla="*/ 142846 h 2439006"/>
              <a:gd name="connsiteX131" fmla="*/ 3339253 w 5120640"/>
              <a:gd name="connsiteY131" fmla="*/ 149620 h 2439006"/>
              <a:gd name="connsiteX132" fmla="*/ 3393440 w 5120640"/>
              <a:gd name="connsiteY132" fmla="*/ 115753 h 2439006"/>
              <a:gd name="connsiteX133" fmla="*/ 3454400 w 5120640"/>
              <a:gd name="connsiteY133" fmla="*/ 41246 h 2439006"/>
              <a:gd name="connsiteX134" fmla="*/ 3474720 w 5120640"/>
              <a:gd name="connsiteY134" fmla="*/ 34473 h 2439006"/>
              <a:gd name="connsiteX135" fmla="*/ 4057227 w 5120640"/>
              <a:gd name="connsiteY135" fmla="*/ 20926 h 2439006"/>
              <a:gd name="connsiteX136" fmla="*/ 4795520 w 5120640"/>
              <a:gd name="connsiteY136" fmla="*/ 7380 h 2439006"/>
              <a:gd name="connsiteX137" fmla="*/ 4924213 w 5120640"/>
              <a:gd name="connsiteY137" fmla="*/ 606 h 2439006"/>
              <a:gd name="connsiteX138" fmla="*/ 5120640 w 5120640"/>
              <a:gd name="connsiteY138" fmla="*/ 606 h 243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120640" h="2439006">
                <a:moveTo>
                  <a:pt x="0" y="142846"/>
                </a:moveTo>
                <a:cubicBezTo>
                  <a:pt x="23273" y="147501"/>
                  <a:pt x="38645" y="150018"/>
                  <a:pt x="60960" y="156393"/>
                </a:cubicBezTo>
                <a:cubicBezTo>
                  <a:pt x="109563" y="170279"/>
                  <a:pt x="46285" y="156166"/>
                  <a:pt x="115147" y="169940"/>
                </a:cubicBezTo>
                <a:cubicBezTo>
                  <a:pt x="126436" y="176713"/>
                  <a:pt x="139105" y="181591"/>
                  <a:pt x="149013" y="190260"/>
                </a:cubicBezTo>
                <a:cubicBezTo>
                  <a:pt x="157509" y="197694"/>
                  <a:pt x="161986" y="208782"/>
                  <a:pt x="169333" y="217353"/>
                </a:cubicBezTo>
                <a:cubicBezTo>
                  <a:pt x="175567" y="224626"/>
                  <a:pt x="182880" y="230900"/>
                  <a:pt x="189653" y="237673"/>
                </a:cubicBezTo>
                <a:cubicBezTo>
                  <a:pt x="194169" y="248962"/>
                  <a:pt x="196133" y="261646"/>
                  <a:pt x="203200" y="271540"/>
                </a:cubicBezTo>
                <a:cubicBezTo>
                  <a:pt x="207932" y="278164"/>
                  <a:pt x="218788" y="278462"/>
                  <a:pt x="223520" y="285086"/>
                </a:cubicBezTo>
                <a:cubicBezTo>
                  <a:pt x="230587" y="294980"/>
                  <a:pt x="230811" y="308527"/>
                  <a:pt x="237067" y="318953"/>
                </a:cubicBezTo>
                <a:cubicBezTo>
                  <a:pt x="244505" y="331350"/>
                  <a:pt x="256141" y="340791"/>
                  <a:pt x="264160" y="352820"/>
                </a:cubicBezTo>
                <a:cubicBezTo>
                  <a:pt x="269761" y="361221"/>
                  <a:pt x="272355" y="371351"/>
                  <a:pt x="277707" y="379913"/>
                </a:cubicBezTo>
                <a:cubicBezTo>
                  <a:pt x="283690" y="389486"/>
                  <a:pt x="291254" y="397975"/>
                  <a:pt x="298027" y="407006"/>
                </a:cubicBezTo>
                <a:cubicBezTo>
                  <a:pt x="330557" y="504599"/>
                  <a:pt x="313870" y="462036"/>
                  <a:pt x="345440" y="535700"/>
                </a:cubicBezTo>
                <a:cubicBezTo>
                  <a:pt x="346424" y="555372"/>
                  <a:pt x="352000" y="703749"/>
                  <a:pt x="358987" y="745673"/>
                </a:cubicBezTo>
                <a:cubicBezTo>
                  <a:pt x="361689" y="761886"/>
                  <a:pt x="368967" y="777041"/>
                  <a:pt x="372533" y="793086"/>
                </a:cubicBezTo>
                <a:cubicBezTo>
                  <a:pt x="378009" y="817728"/>
                  <a:pt x="379958" y="843104"/>
                  <a:pt x="386080" y="867593"/>
                </a:cubicBezTo>
                <a:cubicBezTo>
                  <a:pt x="391275" y="888373"/>
                  <a:pt x="400949" y="907839"/>
                  <a:pt x="406400" y="928553"/>
                </a:cubicBezTo>
                <a:cubicBezTo>
                  <a:pt x="412260" y="950820"/>
                  <a:pt x="413243" y="974259"/>
                  <a:pt x="419947" y="996286"/>
                </a:cubicBezTo>
                <a:cubicBezTo>
                  <a:pt x="429103" y="1026371"/>
                  <a:pt x="443389" y="1054671"/>
                  <a:pt x="453813" y="1084340"/>
                </a:cubicBezTo>
                <a:cubicBezTo>
                  <a:pt x="531319" y="1304936"/>
                  <a:pt x="480117" y="1181840"/>
                  <a:pt x="528320" y="1294313"/>
                </a:cubicBezTo>
                <a:cubicBezTo>
                  <a:pt x="539188" y="1359522"/>
                  <a:pt x="527161" y="1311929"/>
                  <a:pt x="548640" y="1362046"/>
                </a:cubicBezTo>
                <a:cubicBezTo>
                  <a:pt x="565005" y="1400231"/>
                  <a:pt x="545012" y="1363661"/>
                  <a:pt x="562187" y="1409460"/>
                </a:cubicBezTo>
                <a:cubicBezTo>
                  <a:pt x="565732" y="1418914"/>
                  <a:pt x="571218" y="1427522"/>
                  <a:pt x="575733" y="1436553"/>
                </a:cubicBezTo>
                <a:cubicBezTo>
                  <a:pt x="579422" y="1454995"/>
                  <a:pt x="590609" y="1513719"/>
                  <a:pt x="596053" y="1524606"/>
                </a:cubicBezTo>
                <a:cubicBezTo>
                  <a:pt x="627821" y="1588141"/>
                  <a:pt x="589670" y="1508648"/>
                  <a:pt x="623147" y="1592340"/>
                </a:cubicBezTo>
                <a:cubicBezTo>
                  <a:pt x="626897" y="1601715"/>
                  <a:pt x="633148" y="1609979"/>
                  <a:pt x="636693" y="1619433"/>
                </a:cubicBezTo>
                <a:cubicBezTo>
                  <a:pt x="655438" y="1669418"/>
                  <a:pt x="629562" y="1625668"/>
                  <a:pt x="657013" y="1666846"/>
                </a:cubicBezTo>
                <a:cubicBezTo>
                  <a:pt x="661529" y="1684908"/>
                  <a:pt x="664673" y="1703370"/>
                  <a:pt x="670560" y="1721033"/>
                </a:cubicBezTo>
                <a:cubicBezTo>
                  <a:pt x="672818" y="1727806"/>
                  <a:pt x="675454" y="1734465"/>
                  <a:pt x="677333" y="1741353"/>
                </a:cubicBezTo>
                <a:cubicBezTo>
                  <a:pt x="682232" y="1759315"/>
                  <a:pt x="684993" y="1777877"/>
                  <a:pt x="690880" y="1795540"/>
                </a:cubicBezTo>
                <a:cubicBezTo>
                  <a:pt x="693138" y="1802313"/>
                  <a:pt x="695692" y="1808995"/>
                  <a:pt x="697653" y="1815860"/>
                </a:cubicBezTo>
                <a:cubicBezTo>
                  <a:pt x="700210" y="1824811"/>
                  <a:pt x="701483" y="1834122"/>
                  <a:pt x="704427" y="1842953"/>
                </a:cubicBezTo>
                <a:cubicBezTo>
                  <a:pt x="708272" y="1854488"/>
                  <a:pt x="713458" y="1865531"/>
                  <a:pt x="717973" y="1876820"/>
                </a:cubicBezTo>
                <a:cubicBezTo>
                  <a:pt x="731286" y="2009934"/>
                  <a:pt x="711085" y="1876467"/>
                  <a:pt x="765387" y="2039380"/>
                </a:cubicBezTo>
                <a:cubicBezTo>
                  <a:pt x="769902" y="2052927"/>
                  <a:pt x="774830" y="2066343"/>
                  <a:pt x="778933" y="2080020"/>
                </a:cubicBezTo>
                <a:cubicBezTo>
                  <a:pt x="781608" y="2088936"/>
                  <a:pt x="783150" y="2098162"/>
                  <a:pt x="785707" y="2107113"/>
                </a:cubicBezTo>
                <a:cubicBezTo>
                  <a:pt x="790460" y="2123749"/>
                  <a:pt x="796659" y="2139804"/>
                  <a:pt x="806027" y="2154526"/>
                </a:cubicBezTo>
                <a:cubicBezTo>
                  <a:pt x="816454" y="2170912"/>
                  <a:pt x="830753" y="2184803"/>
                  <a:pt x="839893" y="2201940"/>
                </a:cubicBezTo>
                <a:cubicBezTo>
                  <a:pt x="848971" y="2218961"/>
                  <a:pt x="852794" y="2238320"/>
                  <a:pt x="860213" y="2256126"/>
                </a:cubicBezTo>
                <a:cubicBezTo>
                  <a:pt x="864097" y="2265447"/>
                  <a:pt x="868750" y="2274453"/>
                  <a:pt x="873760" y="2283220"/>
                </a:cubicBezTo>
                <a:cubicBezTo>
                  <a:pt x="881683" y="2297085"/>
                  <a:pt x="898906" y="2319005"/>
                  <a:pt x="907627" y="2330633"/>
                </a:cubicBezTo>
                <a:cubicBezTo>
                  <a:pt x="909885" y="2337406"/>
                  <a:pt x="912439" y="2344088"/>
                  <a:pt x="914400" y="2350953"/>
                </a:cubicBezTo>
                <a:cubicBezTo>
                  <a:pt x="916957" y="2359904"/>
                  <a:pt x="917010" y="2369720"/>
                  <a:pt x="921173" y="2378046"/>
                </a:cubicBezTo>
                <a:cubicBezTo>
                  <a:pt x="926222" y="2388143"/>
                  <a:pt x="933510" y="2397157"/>
                  <a:pt x="941493" y="2405140"/>
                </a:cubicBezTo>
                <a:cubicBezTo>
                  <a:pt x="949895" y="2413542"/>
                  <a:pt x="977368" y="2431314"/>
                  <a:pt x="988907" y="2439006"/>
                </a:cubicBezTo>
                <a:cubicBezTo>
                  <a:pt x="1013742" y="2429975"/>
                  <a:pt x="1043112" y="2428831"/>
                  <a:pt x="1063413" y="2411913"/>
                </a:cubicBezTo>
                <a:cubicBezTo>
                  <a:pt x="1073963" y="2403121"/>
                  <a:pt x="1067236" y="2384686"/>
                  <a:pt x="1070187" y="2371273"/>
                </a:cubicBezTo>
                <a:cubicBezTo>
                  <a:pt x="1092076" y="2271777"/>
                  <a:pt x="1115342" y="2172588"/>
                  <a:pt x="1137920" y="2073246"/>
                </a:cubicBezTo>
                <a:cubicBezTo>
                  <a:pt x="1140178" y="2052926"/>
                  <a:pt x="1140047" y="2032196"/>
                  <a:pt x="1144693" y="2012286"/>
                </a:cubicBezTo>
                <a:cubicBezTo>
                  <a:pt x="1165074" y="1924940"/>
                  <a:pt x="1197564" y="1833354"/>
                  <a:pt x="1225973" y="1748126"/>
                </a:cubicBezTo>
                <a:cubicBezTo>
                  <a:pt x="1228231" y="1732322"/>
                  <a:pt x="1230122" y="1716461"/>
                  <a:pt x="1232747" y="1700713"/>
                </a:cubicBezTo>
                <a:cubicBezTo>
                  <a:pt x="1238749" y="1664701"/>
                  <a:pt x="1249502" y="1626307"/>
                  <a:pt x="1259840" y="1592340"/>
                </a:cubicBezTo>
                <a:cubicBezTo>
                  <a:pt x="1285499" y="1508032"/>
                  <a:pt x="1290045" y="1515819"/>
                  <a:pt x="1307253" y="1429780"/>
                </a:cubicBezTo>
                <a:cubicBezTo>
                  <a:pt x="1340105" y="1265521"/>
                  <a:pt x="1294867" y="1455833"/>
                  <a:pt x="1320800" y="1341726"/>
                </a:cubicBezTo>
                <a:cubicBezTo>
                  <a:pt x="1329538" y="1303276"/>
                  <a:pt x="1340160" y="1265244"/>
                  <a:pt x="1347893" y="1226580"/>
                </a:cubicBezTo>
                <a:cubicBezTo>
                  <a:pt x="1353717" y="1197460"/>
                  <a:pt x="1354238" y="1167336"/>
                  <a:pt x="1361440" y="1138526"/>
                </a:cubicBezTo>
                <a:cubicBezTo>
                  <a:pt x="1374605" y="1085866"/>
                  <a:pt x="1394963" y="1035213"/>
                  <a:pt x="1408853" y="982740"/>
                </a:cubicBezTo>
                <a:cubicBezTo>
                  <a:pt x="1415312" y="958338"/>
                  <a:pt x="1414107" y="932075"/>
                  <a:pt x="1422400" y="908233"/>
                </a:cubicBezTo>
                <a:cubicBezTo>
                  <a:pt x="1432351" y="879623"/>
                  <a:pt x="1446986" y="852640"/>
                  <a:pt x="1463040" y="826953"/>
                </a:cubicBezTo>
                <a:cubicBezTo>
                  <a:pt x="1474329" y="808891"/>
                  <a:pt x="1486707" y="791465"/>
                  <a:pt x="1496907" y="772766"/>
                </a:cubicBezTo>
                <a:cubicBezTo>
                  <a:pt x="1500326" y="766498"/>
                  <a:pt x="1499530" y="758256"/>
                  <a:pt x="1503680" y="752446"/>
                </a:cubicBezTo>
                <a:cubicBezTo>
                  <a:pt x="1522698" y="725821"/>
                  <a:pt x="1531379" y="725050"/>
                  <a:pt x="1557867" y="711806"/>
                </a:cubicBezTo>
                <a:cubicBezTo>
                  <a:pt x="1608766" y="728774"/>
                  <a:pt x="1551603" y="705543"/>
                  <a:pt x="1625600" y="779540"/>
                </a:cubicBezTo>
                <a:cubicBezTo>
                  <a:pt x="1634631" y="788571"/>
                  <a:pt x="1644283" y="797021"/>
                  <a:pt x="1652693" y="806633"/>
                </a:cubicBezTo>
                <a:cubicBezTo>
                  <a:pt x="1660127" y="815129"/>
                  <a:pt x="1665031" y="825744"/>
                  <a:pt x="1673013" y="833726"/>
                </a:cubicBezTo>
                <a:cubicBezTo>
                  <a:pt x="1678769" y="839482"/>
                  <a:pt x="1687577" y="841517"/>
                  <a:pt x="1693333" y="847273"/>
                </a:cubicBezTo>
                <a:cubicBezTo>
                  <a:pt x="1703556" y="857496"/>
                  <a:pt x="1710907" y="870260"/>
                  <a:pt x="1720427" y="881140"/>
                </a:cubicBezTo>
                <a:cubicBezTo>
                  <a:pt x="1726735" y="888349"/>
                  <a:pt x="1733974" y="894687"/>
                  <a:pt x="1740747" y="901460"/>
                </a:cubicBezTo>
                <a:cubicBezTo>
                  <a:pt x="1754294" y="899202"/>
                  <a:pt x="1774876" y="906778"/>
                  <a:pt x="1781387" y="894686"/>
                </a:cubicBezTo>
                <a:cubicBezTo>
                  <a:pt x="1794276" y="870748"/>
                  <a:pt x="1785362" y="840449"/>
                  <a:pt x="1788160" y="813406"/>
                </a:cubicBezTo>
                <a:cubicBezTo>
                  <a:pt x="1792137" y="774964"/>
                  <a:pt x="1791363" y="735497"/>
                  <a:pt x="1801707" y="698260"/>
                </a:cubicBezTo>
                <a:cubicBezTo>
                  <a:pt x="1803618" y="691381"/>
                  <a:pt x="1815254" y="693744"/>
                  <a:pt x="1822027" y="691486"/>
                </a:cubicBezTo>
                <a:cubicBezTo>
                  <a:pt x="1844605" y="693744"/>
                  <a:pt x="1868073" y="691587"/>
                  <a:pt x="1889760" y="698260"/>
                </a:cubicBezTo>
                <a:cubicBezTo>
                  <a:pt x="1898915" y="701077"/>
                  <a:pt x="1902285" y="713012"/>
                  <a:pt x="1910080" y="718580"/>
                </a:cubicBezTo>
                <a:cubicBezTo>
                  <a:pt x="1918296" y="724449"/>
                  <a:pt x="1928406" y="727117"/>
                  <a:pt x="1937173" y="732126"/>
                </a:cubicBezTo>
                <a:cubicBezTo>
                  <a:pt x="1973939" y="753135"/>
                  <a:pt x="1940556" y="740028"/>
                  <a:pt x="1977813" y="752446"/>
                </a:cubicBezTo>
                <a:cubicBezTo>
                  <a:pt x="1982329" y="745673"/>
                  <a:pt x="1987719" y="739407"/>
                  <a:pt x="1991360" y="732126"/>
                </a:cubicBezTo>
                <a:cubicBezTo>
                  <a:pt x="1994553" y="725740"/>
                  <a:pt x="1997247" y="718891"/>
                  <a:pt x="1998133" y="711806"/>
                </a:cubicBezTo>
                <a:cubicBezTo>
                  <a:pt x="2004041" y="664546"/>
                  <a:pt x="2005772" y="616826"/>
                  <a:pt x="2011680" y="569566"/>
                </a:cubicBezTo>
                <a:cubicBezTo>
                  <a:pt x="2012566" y="562481"/>
                  <a:pt x="2016195" y="556019"/>
                  <a:pt x="2018453" y="549246"/>
                </a:cubicBezTo>
                <a:cubicBezTo>
                  <a:pt x="2020711" y="533442"/>
                  <a:pt x="2023464" y="517700"/>
                  <a:pt x="2025227" y="501833"/>
                </a:cubicBezTo>
                <a:cubicBezTo>
                  <a:pt x="2027981" y="477047"/>
                  <a:pt x="2029029" y="452086"/>
                  <a:pt x="2032000" y="427326"/>
                </a:cubicBezTo>
                <a:cubicBezTo>
                  <a:pt x="2035804" y="395624"/>
                  <a:pt x="2042370" y="364271"/>
                  <a:pt x="2045547" y="332500"/>
                </a:cubicBezTo>
                <a:cubicBezTo>
                  <a:pt x="2047805" y="309922"/>
                  <a:pt x="2048954" y="287206"/>
                  <a:pt x="2052320" y="264766"/>
                </a:cubicBezTo>
                <a:cubicBezTo>
                  <a:pt x="2055736" y="241996"/>
                  <a:pt x="2058586" y="218876"/>
                  <a:pt x="2065867" y="197033"/>
                </a:cubicBezTo>
                <a:cubicBezTo>
                  <a:pt x="2068125" y="190260"/>
                  <a:pt x="2069098" y="182912"/>
                  <a:pt x="2072640" y="176713"/>
                </a:cubicBezTo>
                <a:cubicBezTo>
                  <a:pt x="2078241" y="166912"/>
                  <a:pt x="2083830" y="156260"/>
                  <a:pt x="2092960" y="149620"/>
                </a:cubicBezTo>
                <a:cubicBezTo>
                  <a:pt x="2112843" y="135159"/>
                  <a:pt x="2155597" y="119146"/>
                  <a:pt x="2181013" y="108980"/>
                </a:cubicBezTo>
                <a:cubicBezTo>
                  <a:pt x="2183271" y="102207"/>
                  <a:pt x="2181732" y="92444"/>
                  <a:pt x="2187787" y="88660"/>
                </a:cubicBezTo>
                <a:cubicBezTo>
                  <a:pt x="2199584" y="81287"/>
                  <a:pt x="2251781" y="71797"/>
                  <a:pt x="2269067" y="68340"/>
                </a:cubicBezTo>
                <a:cubicBezTo>
                  <a:pt x="2286275" y="59736"/>
                  <a:pt x="2326475" y="32007"/>
                  <a:pt x="2343573" y="68340"/>
                </a:cubicBezTo>
                <a:cubicBezTo>
                  <a:pt x="2358025" y="99051"/>
                  <a:pt x="2342984" y="136806"/>
                  <a:pt x="2350347" y="169940"/>
                </a:cubicBezTo>
                <a:cubicBezTo>
                  <a:pt x="2364566" y="233925"/>
                  <a:pt x="2384231" y="241106"/>
                  <a:pt x="2404533" y="291860"/>
                </a:cubicBezTo>
                <a:cubicBezTo>
                  <a:pt x="2407990" y="300503"/>
                  <a:pt x="2408632" y="310037"/>
                  <a:pt x="2411307" y="318953"/>
                </a:cubicBezTo>
                <a:cubicBezTo>
                  <a:pt x="2415410" y="332630"/>
                  <a:pt x="2420930" y="345863"/>
                  <a:pt x="2424853" y="359593"/>
                </a:cubicBezTo>
                <a:cubicBezTo>
                  <a:pt x="2429369" y="375397"/>
                  <a:pt x="2432783" y="391559"/>
                  <a:pt x="2438400" y="407006"/>
                </a:cubicBezTo>
                <a:cubicBezTo>
                  <a:pt x="2441851" y="416495"/>
                  <a:pt x="2447970" y="424819"/>
                  <a:pt x="2451947" y="434100"/>
                </a:cubicBezTo>
                <a:cubicBezTo>
                  <a:pt x="2454759" y="440662"/>
                  <a:pt x="2455766" y="447920"/>
                  <a:pt x="2458720" y="454420"/>
                </a:cubicBezTo>
                <a:cubicBezTo>
                  <a:pt x="2467076" y="472804"/>
                  <a:pt x="2479427" y="489449"/>
                  <a:pt x="2485813" y="508606"/>
                </a:cubicBezTo>
                <a:cubicBezTo>
                  <a:pt x="2488071" y="515379"/>
                  <a:pt x="2490626" y="522061"/>
                  <a:pt x="2492587" y="528926"/>
                </a:cubicBezTo>
                <a:cubicBezTo>
                  <a:pt x="2509605" y="588488"/>
                  <a:pt x="2489887" y="527600"/>
                  <a:pt x="2506133" y="576340"/>
                </a:cubicBezTo>
                <a:cubicBezTo>
                  <a:pt x="2510649" y="610207"/>
                  <a:pt x="2513826" y="644279"/>
                  <a:pt x="2519680" y="677940"/>
                </a:cubicBezTo>
                <a:cubicBezTo>
                  <a:pt x="2522870" y="696283"/>
                  <a:pt x="2529188" y="713951"/>
                  <a:pt x="2533227" y="732126"/>
                </a:cubicBezTo>
                <a:cubicBezTo>
                  <a:pt x="2538222" y="754603"/>
                  <a:pt x="2539491" y="778017"/>
                  <a:pt x="2546773" y="799860"/>
                </a:cubicBezTo>
                <a:cubicBezTo>
                  <a:pt x="2558745" y="835773"/>
                  <a:pt x="2551586" y="813315"/>
                  <a:pt x="2567093" y="867593"/>
                </a:cubicBezTo>
                <a:cubicBezTo>
                  <a:pt x="2567728" y="872673"/>
                  <a:pt x="2573182" y="933958"/>
                  <a:pt x="2580640" y="948873"/>
                </a:cubicBezTo>
                <a:cubicBezTo>
                  <a:pt x="2595584" y="978761"/>
                  <a:pt x="2615914" y="1008557"/>
                  <a:pt x="2634827" y="1036926"/>
                </a:cubicBezTo>
                <a:cubicBezTo>
                  <a:pt x="2640965" y="1061480"/>
                  <a:pt x="2640104" y="1072934"/>
                  <a:pt x="2661920" y="1091113"/>
                </a:cubicBezTo>
                <a:cubicBezTo>
                  <a:pt x="2667405" y="1095684"/>
                  <a:pt x="2675467" y="1095628"/>
                  <a:pt x="2682240" y="1097886"/>
                </a:cubicBezTo>
                <a:cubicBezTo>
                  <a:pt x="2693529" y="1106917"/>
                  <a:pt x="2701795" y="1122935"/>
                  <a:pt x="2716107" y="1124980"/>
                </a:cubicBezTo>
                <a:cubicBezTo>
                  <a:pt x="2818042" y="1139542"/>
                  <a:pt x="2807678" y="1143409"/>
                  <a:pt x="2838027" y="1097886"/>
                </a:cubicBezTo>
                <a:cubicBezTo>
                  <a:pt x="2840285" y="1075308"/>
                  <a:pt x="2843291" y="1052793"/>
                  <a:pt x="2844800" y="1030153"/>
                </a:cubicBezTo>
                <a:cubicBezTo>
                  <a:pt x="2847807" y="985041"/>
                  <a:pt x="2846756" y="939641"/>
                  <a:pt x="2851573" y="894686"/>
                </a:cubicBezTo>
                <a:cubicBezTo>
                  <a:pt x="2853556" y="876174"/>
                  <a:pt x="2861469" y="858756"/>
                  <a:pt x="2865120" y="840500"/>
                </a:cubicBezTo>
                <a:cubicBezTo>
                  <a:pt x="2868251" y="824845"/>
                  <a:pt x="2869403" y="808856"/>
                  <a:pt x="2871893" y="793086"/>
                </a:cubicBezTo>
                <a:cubicBezTo>
                  <a:pt x="2876177" y="765955"/>
                  <a:pt x="2880053" y="738740"/>
                  <a:pt x="2885440" y="711806"/>
                </a:cubicBezTo>
                <a:cubicBezTo>
                  <a:pt x="2895436" y="661822"/>
                  <a:pt x="2889050" y="689009"/>
                  <a:pt x="2905760" y="630526"/>
                </a:cubicBezTo>
                <a:cubicBezTo>
                  <a:pt x="2931379" y="425570"/>
                  <a:pt x="2904935" y="653055"/>
                  <a:pt x="2919307" y="142846"/>
                </a:cubicBezTo>
                <a:cubicBezTo>
                  <a:pt x="2919757" y="126888"/>
                  <a:pt x="2922949" y="111088"/>
                  <a:pt x="2926080" y="95433"/>
                </a:cubicBezTo>
                <a:cubicBezTo>
                  <a:pt x="2927480" y="88432"/>
                  <a:pt x="2927804" y="80162"/>
                  <a:pt x="2932853" y="75113"/>
                </a:cubicBezTo>
                <a:cubicBezTo>
                  <a:pt x="2937902" y="70064"/>
                  <a:pt x="2946246" y="70072"/>
                  <a:pt x="2953173" y="68340"/>
                </a:cubicBezTo>
                <a:cubicBezTo>
                  <a:pt x="2964342" y="65548"/>
                  <a:pt x="2975751" y="63824"/>
                  <a:pt x="2987040" y="61566"/>
                </a:cubicBezTo>
                <a:cubicBezTo>
                  <a:pt x="3007360" y="68339"/>
                  <a:pt x="3029499" y="71093"/>
                  <a:pt x="3048000" y="81886"/>
                </a:cubicBezTo>
                <a:cubicBezTo>
                  <a:pt x="3079497" y="100259"/>
                  <a:pt x="3060971" y="111360"/>
                  <a:pt x="3075093" y="136073"/>
                </a:cubicBezTo>
                <a:cubicBezTo>
                  <a:pt x="3079845" y="144390"/>
                  <a:pt x="3088640" y="149620"/>
                  <a:pt x="3095413" y="156393"/>
                </a:cubicBezTo>
                <a:cubicBezTo>
                  <a:pt x="3103296" y="180038"/>
                  <a:pt x="3104740" y="192175"/>
                  <a:pt x="3129280" y="210580"/>
                </a:cubicBezTo>
                <a:cubicBezTo>
                  <a:pt x="3136727" y="216165"/>
                  <a:pt x="3147342" y="215095"/>
                  <a:pt x="3156373" y="217353"/>
                </a:cubicBezTo>
                <a:cubicBezTo>
                  <a:pt x="3165404" y="212837"/>
                  <a:pt x="3180455" y="213444"/>
                  <a:pt x="3183467" y="203806"/>
                </a:cubicBezTo>
                <a:cubicBezTo>
                  <a:pt x="3218184" y="92712"/>
                  <a:pt x="3153996" y="121063"/>
                  <a:pt x="3210560" y="102206"/>
                </a:cubicBezTo>
                <a:cubicBezTo>
                  <a:pt x="3219591" y="113495"/>
                  <a:pt x="3226087" y="127399"/>
                  <a:pt x="3237653" y="136073"/>
                </a:cubicBezTo>
                <a:cubicBezTo>
                  <a:pt x="3245100" y="141659"/>
                  <a:pt x="3255519" y="141616"/>
                  <a:pt x="3264747" y="142846"/>
                </a:cubicBezTo>
                <a:cubicBezTo>
                  <a:pt x="3289466" y="146142"/>
                  <a:pt x="3314418" y="147362"/>
                  <a:pt x="3339253" y="149620"/>
                </a:cubicBezTo>
                <a:cubicBezTo>
                  <a:pt x="3371724" y="141502"/>
                  <a:pt x="3369386" y="147023"/>
                  <a:pt x="3393440" y="115753"/>
                </a:cubicBezTo>
                <a:cubicBezTo>
                  <a:pt x="3424482" y="75398"/>
                  <a:pt x="3418465" y="59214"/>
                  <a:pt x="3454400" y="41246"/>
                </a:cubicBezTo>
                <a:cubicBezTo>
                  <a:pt x="3460786" y="38053"/>
                  <a:pt x="3467589" y="34830"/>
                  <a:pt x="3474720" y="34473"/>
                </a:cubicBezTo>
                <a:cubicBezTo>
                  <a:pt x="3555488" y="30435"/>
                  <a:pt x="4013143" y="21826"/>
                  <a:pt x="4057227" y="20926"/>
                </a:cubicBezTo>
                <a:cubicBezTo>
                  <a:pt x="4393452" y="-87"/>
                  <a:pt x="4023380" y="21169"/>
                  <a:pt x="4795520" y="7380"/>
                </a:cubicBezTo>
                <a:cubicBezTo>
                  <a:pt x="4838470" y="6613"/>
                  <a:pt x="4881265" y="1501"/>
                  <a:pt x="4924213" y="606"/>
                </a:cubicBezTo>
                <a:cubicBezTo>
                  <a:pt x="4989674" y="-758"/>
                  <a:pt x="5055164" y="606"/>
                  <a:pt x="5120640" y="606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C0FB83-5E4E-6ABC-1C7B-941F67DAFCFD}"/>
              </a:ext>
            </a:extLst>
          </p:cNvPr>
          <p:cNvCxnSpPr/>
          <p:nvPr/>
        </p:nvCxnSpPr>
        <p:spPr>
          <a:xfrm>
            <a:off x="419944" y="6107859"/>
            <a:ext cx="11541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94487B-A6C6-CF32-083A-D03C14552235}"/>
              </a:ext>
            </a:extLst>
          </p:cNvPr>
          <p:cNvSpPr/>
          <p:nvPr/>
        </p:nvSpPr>
        <p:spPr>
          <a:xfrm>
            <a:off x="1005846" y="5889424"/>
            <a:ext cx="128694" cy="31157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75EAFAC-472D-1338-E673-9D6C59A85A57}"/>
              </a:ext>
            </a:extLst>
          </p:cNvPr>
          <p:cNvSpPr/>
          <p:nvPr/>
        </p:nvSpPr>
        <p:spPr>
          <a:xfrm>
            <a:off x="4629577" y="5889424"/>
            <a:ext cx="128694" cy="31157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9FE81F2-F4A5-ABC0-649C-6033CC34E6F6}"/>
              </a:ext>
            </a:extLst>
          </p:cNvPr>
          <p:cNvSpPr/>
          <p:nvPr/>
        </p:nvSpPr>
        <p:spPr>
          <a:xfrm>
            <a:off x="10175069" y="5895068"/>
            <a:ext cx="128694" cy="3115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A7A3B3-F442-16F5-39FE-E8CFD1F4DD2A}"/>
              </a:ext>
            </a:extLst>
          </p:cNvPr>
          <p:cNvSpPr txBox="1"/>
          <p:nvPr/>
        </p:nvSpPr>
        <p:spPr>
          <a:xfrm>
            <a:off x="4394002" y="613874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85E25-B649-8E86-6CD5-9989D1F881CF}"/>
              </a:ext>
            </a:extLst>
          </p:cNvPr>
          <p:cNvSpPr txBox="1"/>
          <p:nvPr/>
        </p:nvSpPr>
        <p:spPr>
          <a:xfrm>
            <a:off x="770271" y="614031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14:00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9B7C729-7A56-C068-C145-CF8907B21211}"/>
              </a:ext>
            </a:extLst>
          </p:cNvPr>
          <p:cNvCxnSpPr/>
          <p:nvPr/>
        </p:nvCxnSpPr>
        <p:spPr>
          <a:xfrm>
            <a:off x="657011" y="799259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C69C2A-4E61-B1BE-7CD7-B128231DD4DE}"/>
              </a:ext>
            </a:extLst>
          </p:cNvPr>
          <p:cNvCxnSpPr/>
          <p:nvPr/>
        </p:nvCxnSpPr>
        <p:spPr>
          <a:xfrm>
            <a:off x="657011" y="3624246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C31F3BA-CB3F-5C42-D071-FFD6BF47EEB6}"/>
              </a:ext>
            </a:extLst>
          </p:cNvPr>
          <p:cNvSpPr txBox="1"/>
          <p:nvPr/>
        </p:nvSpPr>
        <p:spPr>
          <a:xfrm rot="16200000">
            <a:off x="-585768" y="1965638"/>
            <a:ext cx="2255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Average return over every 5 min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F527E8-5A5B-0BA7-98E8-0424C940DD65}"/>
              </a:ext>
            </a:extLst>
          </p:cNvPr>
          <p:cNvSpPr txBox="1"/>
          <p:nvPr/>
        </p:nvSpPr>
        <p:spPr>
          <a:xfrm rot="16200000">
            <a:off x="-561144" y="4607656"/>
            <a:ext cx="2255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Volume of trades every 5 min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AFFA03-80D8-3BDF-B3A6-4CF663DCE5BD}"/>
              </a:ext>
            </a:extLst>
          </p:cNvPr>
          <p:cNvSpPr/>
          <p:nvPr/>
        </p:nvSpPr>
        <p:spPr>
          <a:xfrm>
            <a:off x="8973272" y="5952637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E818357-567C-BD00-10A3-3611AA1A9E13}"/>
              </a:ext>
            </a:extLst>
          </p:cNvPr>
          <p:cNvSpPr/>
          <p:nvPr/>
        </p:nvSpPr>
        <p:spPr>
          <a:xfrm>
            <a:off x="9139670" y="4771003"/>
            <a:ext cx="118543" cy="1311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C0C83-1F58-B988-3445-8E579EB5E457}"/>
              </a:ext>
            </a:extLst>
          </p:cNvPr>
          <p:cNvSpPr/>
          <p:nvPr/>
        </p:nvSpPr>
        <p:spPr>
          <a:xfrm>
            <a:off x="9286042" y="4870032"/>
            <a:ext cx="120439" cy="1212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1DF13B-F550-27F1-F149-6880AAA3AB03}"/>
              </a:ext>
            </a:extLst>
          </p:cNvPr>
          <p:cNvSpPr/>
          <p:nvPr/>
        </p:nvSpPr>
        <p:spPr>
          <a:xfrm>
            <a:off x="9441538" y="5097642"/>
            <a:ext cx="130668" cy="984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6F5C06-8FC3-F0D9-ECFA-B7D5EA2A956B}"/>
              </a:ext>
            </a:extLst>
          </p:cNvPr>
          <p:cNvSpPr/>
          <p:nvPr/>
        </p:nvSpPr>
        <p:spPr>
          <a:xfrm>
            <a:off x="9598352" y="5642205"/>
            <a:ext cx="97893" cy="439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BF1312-9C6F-4DBC-C4B7-2E0989F7CCBC}"/>
              </a:ext>
            </a:extLst>
          </p:cNvPr>
          <p:cNvSpPr/>
          <p:nvPr/>
        </p:nvSpPr>
        <p:spPr>
          <a:xfrm>
            <a:off x="9743444" y="5953766"/>
            <a:ext cx="130668" cy="1284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FA2AE3-7EB5-5D94-0401-8C6BE35C3619}"/>
              </a:ext>
            </a:extLst>
          </p:cNvPr>
          <p:cNvSpPr/>
          <p:nvPr/>
        </p:nvSpPr>
        <p:spPr>
          <a:xfrm>
            <a:off x="743160" y="5777659"/>
            <a:ext cx="137036" cy="304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B1D0782-8376-AB50-B541-F58544C59DB5}"/>
              </a:ext>
            </a:extLst>
          </p:cNvPr>
          <p:cNvCxnSpPr>
            <a:cxnSpLocks/>
          </p:cNvCxnSpPr>
          <p:nvPr/>
        </p:nvCxnSpPr>
        <p:spPr>
          <a:xfrm>
            <a:off x="5260923" y="968601"/>
            <a:ext cx="0" cy="225568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21274FA-BEA5-AA07-1FD2-16B2AADBD10D}"/>
              </a:ext>
            </a:extLst>
          </p:cNvPr>
          <p:cNvCxnSpPr>
            <a:cxnSpLocks/>
          </p:cNvCxnSpPr>
          <p:nvPr/>
        </p:nvCxnSpPr>
        <p:spPr>
          <a:xfrm>
            <a:off x="5672705" y="3352807"/>
            <a:ext cx="0" cy="111759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3EFFDEA-997A-D211-D7A9-17FB25311BAD}"/>
              </a:ext>
            </a:extLst>
          </p:cNvPr>
          <p:cNvCxnSpPr>
            <a:cxnSpLocks/>
            <a:endCxn id="23" idx="41"/>
          </p:cNvCxnSpPr>
          <p:nvPr/>
        </p:nvCxnSpPr>
        <p:spPr>
          <a:xfrm>
            <a:off x="2351702" y="3376685"/>
            <a:ext cx="12189" cy="12562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467EF36-D8DE-A48E-8A1F-8EB70BC7B481}"/>
              </a:ext>
            </a:extLst>
          </p:cNvPr>
          <p:cNvSpPr txBox="1"/>
          <p:nvPr/>
        </p:nvSpPr>
        <p:spPr>
          <a:xfrm>
            <a:off x="2004908" y="21403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IN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67983B-1E84-AA09-06E9-A83DD3E2B84A}"/>
              </a:ext>
            </a:extLst>
          </p:cNvPr>
          <p:cNvSpPr txBox="1"/>
          <p:nvPr/>
        </p:nvSpPr>
        <p:spPr>
          <a:xfrm>
            <a:off x="5616241" y="359968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H</a:t>
            </a:r>
            <a:r>
              <a:rPr lang="en-IN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AAD51C-3F89-B7A6-0F24-158DE5161418}"/>
              </a:ext>
            </a:extLst>
          </p:cNvPr>
          <p:cNvSpPr txBox="1"/>
          <p:nvPr/>
        </p:nvSpPr>
        <p:spPr>
          <a:xfrm>
            <a:off x="5253115" y="193422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IN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2EBB07-5D52-4E75-FF5C-BB2A0EAFC99C}"/>
              </a:ext>
            </a:extLst>
          </p:cNvPr>
          <p:cNvSpPr txBox="1"/>
          <p:nvPr/>
        </p:nvSpPr>
        <p:spPr>
          <a:xfrm>
            <a:off x="2300792" y="3733995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H</a:t>
            </a:r>
            <a:r>
              <a:rPr lang="en-IN" b="1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76B9EB-28A8-5491-3425-034C8DF4C42B}"/>
              </a:ext>
            </a:extLst>
          </p:cNvPr>
          <p:cNvCxnSpPr/>
          <p:nvPr/>
        </p:nvCxnSpPr>
        <p:spPr>
          <a:xfrm flipV="1">
            <a:off x="2040203" y="1141001"/>
            <a:ext cx="0" cy="21034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D55038A-3555-8C56-8474-D773C7DEC865}"/>
              </a:ext>
            </a:extLst>
          </p:cNvPr>
          <p:cNvSpPr txBox="1"/>
          <p:nvPr/>
        </p:nvSpPr>
        <p:spPr>
          <a:xfrm>
            <a:off x="9939494" y="613874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15:15</a:t>
            </a:r>
          </a:p>
        </p:txBody>
      </p:sp>
    </p:spTree>
    <p:extLst>
      <p:ext uri="{BB962C8B-B14F-4D97-AF65-F5344CB8AC3E}">
        <p14:creationId xmlns:p14="http://schemas.microsoft.com/office/powerpoint/2010/main" val="15780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A7C63C-E8FD-50E6-B8A8-B3EC013101CF}"/>
              </a:ext>
            </a:extLst>
          </p:cNvPr>
          <p:cNvCxnSpPr>
            <a:cxnSpLocks/>
          </p:cNvCxnSpPr>
          <p:nvPr/>
        </p:nvCxnSpPr>
        <p:spPr>
          <a:xfrm flipH="1" flipV="1">
            <a:off x="10244442" y="516677"/>
            <a:ext cx="17146" cy="558262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F457D-4135-EEB9-7363-709C5F13F170}"/>
              </a:ext>
            </a:extLst>
          </p:cNvPr>
          <p:cNvSpPr/>
          <p:nvPr/>
        </p:nvSpPr>
        <p:spPr>
          <a:xfrm>
            <a:off x="4370678" y="1849117"/>
            <a:ext cx="2390987" cy="43213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3E100-F909-3449-1D07-11D44F4E6241}"/>
              </a:ext>
            </a:extLst>
          </p:cNvPr>
          <p:cNvSpPr/>
          <p:nvPr/>
        </p:nvSpPr>
        <p:spPr>
          <a:xfrm>
            <a:off x="4370679" y="4558450"/>
            <a:ext cx="2390987" cy="95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A3B71-B63E-C503-00C6-92EB22BCBB98}"/>
              </a:ext>
            </a:extLst>
          </p:cNvPr>
          <p:cNvSpPr txBox="1"/>
          <p:nvPr/>
        </p:nvSpPr>
        <p:spPr>
          <a:xfrm>
            <a:off x="9796798" y="758695"/>
            <a:ext cx="10239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0AC5D-D2E3-8632-7474-6161EB7B7C4A}"/>
              </a:ext>
            </a:extLst>
          </p:cNvPr>
          <p:cNvSpPr txBox="1"/>
          <p:nvPr/>
        </p:nvSpPr>
        <p:spPr>
          <a:xfrm>
            <a:off x="3765950" y="775191"/>
            <a:ext cx="100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AE9DDC-91E9-6B7D-1D08-E2635BBB34F8}"/>
              </a:ext>
            </a:extLst>
          </p:cNvPr>
          <p:cNvCxnSpPr/>
          <p:nvPr/>
        </p:nvCxnSpPr>
        <p:spPr>
          <a:xfrm>
            <a:off x="243840" y="472440"/>
            <a:ext cx="11541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43057A-22AF-E369-40B9-1AA636B4E4FB}"/>
              </a:ext>
            </a:extLst>
          </p:cNvPr>
          <p:cNvSpPr txBox="1"/>
          <p:nvPr/>
        </p:nvSpPr>
        <p:spPr>
          <a:xfrm>
            <a:off x="9961666" y="50332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8991-31F7-E288-80DA-00924CA93143}"/>
              </a:ext>
            </a:extLst>
          </p:cNvPr>
          <p:cNvSpPr txBox="1"/>
          <p:nvPr/>
        </p:nvSpPr>
        <p:spPr>
          <a:xfrm>
            <a:off x="6757861" y="5048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14:00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4310EF-604B-F6C4-F721-A77629C4D943}"/>
              </a:ext>
            </a:extLst>
          </p:cNvPr>
          <p:cNvSpPr/>
          <p:nvPr/>
        </p:nvSpPr>
        <p:spPr>
          <a:xfrm rot="10800000">
            <a:off x="6993436" y="270412"/>
            <a:ext cx="128694" cy="3115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31EEE9-876F-E88C-76A5-269B2D9778A6}"/>
              </a:ext>
            </a:extLst>
          </p:cNvPr>
          <p:cNvSpPr/>
          <p:nvPr/>
        </p:nvSpPr>
        <p:spPr>
          <a:xfrm rot="10800000">
            <a:off x="10180095" y="272221"/>
            <a:ext cx="128694" cy="3115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E4B24-31FC-EF2B-7D4E-E45EFF02B801}"/>
              </a:ext>
            </a:extLst>
          </p:cNvPr>
          <p:cNvSpPr txBox="1"/>
          <p:nvPr/>
        </p:nvSpPr>
        <p:spPr>
          <a:xfrm>
            <a:off x="1632370" y="1822027"/>
            <a:ext cx="23909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TRAINING DATA   </a:t>
            </a:r>
            <a:r>
              <a:rPr lang="en-IN" dirty="0"/>
              <a:t>(</a:t>
            </a:r>
            <a:r>
              <a:rPr lang="en-IN" b="1" dirty="0"/>
              <a:t>original</a:t>
            </a:r>
            <a:r>
              <a:rPr lang="en-IN" dirty="0"/>
              <a:t> FOMC statements)</a:t>
            </a:r>
          </a:p>
          <a:p>
            <a:pPr algn="ctr"/>
            <a:endParaRPr lang="en-IN" u="sng" dirty="0"/>
          </a:p>
          <a:p>
            <a:pPr algn="ctr"/>
            <a:r>
              <a:rPr lang="en-IN" dirty="0"/>
              <a:t>Macro-economic indicators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Future expectations (dot plot)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Hawkish/Dovish signal</a:t>
            </a:r>
          </a:p>
          <a:p>
            <a:pPr algn="ctr"/>
            <a:r>
              <a:rPr lang="en-IN" dirty="0"/>
              <a:t>(tone)</a:t>
            </a:r>
          </a:p>
          <a:p>
            <a:pPr algn="ctr"/>
            <a:r>
              <a:rPr lang="en-IN" dirty="0"/>
              <a:t>=</a:t>
            </a:r>
          </a:p>
          <a:p>
            <a:pPr algn="ctr"/>
            <a:r>
              <a:rPr lang="en-IN" b="1" dirty="0"/>
              <a:t>(target)</a:t>
            </a:r>
          </a:p>
          <a:p>
            <a:pPr algn="ctr"/>
            <a:r>
              <a:rPr lang="en-IN" b="1" dirty="0"/>
              <a:t>H</a:t>
            </a:r>
            <a:r>
              <a:rPr lang="en-IN" b="1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67BB2-0D4E-D581-6C90-600312F7AFF1}"/>
              </a:ext>
            </a:extLst>
          </p:cNvPr>
          <p:cNvSpPr txBox="1"/>
          <p:nvPr/>
        </p:nvSpPr>
        <p:spPr>
          <a:xfrm>
            <a:off x="4370679" y="1822027"/>
            <a:ext cx="23909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INFERENCING</a:t>
            </a:r>
          </a:p>
          <a:p>
            <a:pPr algn="ctr"/>
            <a:r>
              <a:rPr lang="en-IN" dirty="0"/>
              <a:t>(</a:t>
            </a:r>
            <a:r>
              <a:rPr lang="en-IN" b="1" dirty="0"/>
              <a:t>crafted/original</a:t>
            </a:r>
            <a:r>
              <a:rPr lang="en-IN" dirty="0"/>
              <a:t> FOMC statements)</a:t>
            </a:r>
          </a:p>
          <a:p>
            <a:pPr algn="ctr"/>
            <a:endParaRPr lang="en-IN" u="sng" dirty="0"/>
          </a:p>
          <a:p>
            <a:pPr algn="ctr"/>
            <a:r>
              <a:rPr lang="en-IN" dirty="0"/>
              <a:t>Realised Macro-economic indicators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Future expectations (from public opinion)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b="1" dirty="0"/>
              <a:t>{masked/realised}</a:t>
            </a:r>
          </a:p>
          <a:p>
            <a:pPr algn="ctr"/>
            <a:r>
              <a:rPr lang="en-IN" dirty="0"/>
              <a:t>Hawkish/Dovish signal</a:t>
            </a:r>
          </a:p>
          <a:p>
            <a:pPr algn="ctr"/>
            <a:r>
              <a:rPr lang="en-IN" dirty="0"/>
              <a:t>(tone)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4322302-3AC4-3553-5B00-8FAC89F7A468}"/>
              </a:ext>
            </a:extLst>
          </p:cNvPr>
          <p:cNvSpPr/>
          <p:nvPr/>
        </p:nvSpPr>
        <p:spPr>
          <a:xfrm>
            <a:off x="6626199" y="3764875"/>
            <a:ext cx="519664" cy="1816351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9A90F-97DA-1FA1-EEC6-8776A00111AC}"/>
              </a:ext>
            </a:extLst>
          </p:cNvPr>
          <p:cNvSpPr txBox="1"/>
          <p:nvPr/>
        </p:nvSpPr>
        <p:spPr>
          <a:xfrm>
            <a:off x="7145863" y="3655331"/>
            <a:ext cx="12191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Scenarios of these reports can give me a confidence interval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IN" sz="24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IN" sz="1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BBB69A-6284-D4B5-D552-1384CCB01227}"/>
              </a:ext>
            </a:extLst>
          </p:cNvPr>
          <p:cNvSpPr/>
          <p:nvPr/>
        </p:nvSpPr>
        <p:spPr>
          <a:xfrm>
            <a:off x="1706877" y="1849115"/>
            <a:ext cx="2390987" cy="43213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74077F-CAE8-B033-1087-230A187B71E5}"/>
              </a:ext>
            </a:extLst>
          </p:cNvPr>
          <p:cNvCxnSpPr>
            <a:stCxn id="19" idx="0"/>
            <a:endCxn id="5" idx="1"/>
          </p:cNvCxnSpPr>
          <p:nvPr/>
        </p:nvCxnSpPr>
        <p:spPr>
          <a:xfrm rot="5400000" flipH="1" flipV="1">
            <a:off x="2889531" y="972697"/>
            <a:ext cx="889258" cy="86357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186159-661A-179A-15D4-A57870BA8680}"/>
              </a:ext>
            </a:extLst>
          </p:cNvPr>
          <p:cNvCxnSpPr>
            <a:cxnSpLocks/>
          </p:cNvCxnSpPr>
          <p:nvPr/>
        </p:nvCxnSpPr>
        <p:spPr>
          <a:xfrm flipV="1">
            <a:off x="7049311" y="503322"/>
            <a:ext cx="0" cy="566717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92F3AC-D055-250D-0D4C-094CB948A40B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4768404" y="959857"/>
            <a:ext cx="797769" cy="862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2DA26-8902-9D3C-D064-455006BD25AB}"/>
              </a:ext>
            </a:extLst>
          </p:cNvPr>
          <p:cNvCxnSpPr>
            <a:cxnSpLocks/>
          </p:cNvCxnSpPr>
          <p:nvPr/>
        </p:nvCxnSpPr>
        <p:spPr>
          <a:xfrm flipV="1">
            <a:off x="2414503" y="581986"/>
            <a:ext cx="0" cy="51008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11E173-2955-09F5-1E81-B232E88DF9E6}"/>
              </a:ext>
            </a:extLst>
          </p:cNvPr>
          <p:cNvSpPr/>
          <p:nvPr/>
        </p:nvSpPr>
        <p:spPr>
          <a:xfrm>
            <a:off x="6206438" y="2423161"/>
            <a:ext cx="810736" cy="292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F457D-4135-EEB9-7363-709C5F13F170}"/>
              </a:ext>
            </a:extLst>
          </p:cNvPr>
          <p:cNvSpPr/>
          <p:nvPr/>
        </p:nvSpPr>
        <p:spPr>
          <a:xfrm>
            <a:off x="6158825" y="1849117"/>
            <a:ext cx="2390987" cy="43213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3E100-F909-3449-1D07-11D44F4E6241}"/>
              </a:ext>
            </a:extLst>
          </p:cNvPr>
          <p:cNvSpPr/>
          <p:nvPr/>
        </p:nvSpPr>
        <p:spPr>
          <a:xfrm>
            <a:off x="6158824" y="3772747"/>
            <a:ext cx="2390987" cy="174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A3B71-B63E-C503-00C6-92EB22BCBB98}"/>
              </a:ext>
            </a:extLst>
          </p:cNvPr>
          <p:cNvSpPr txBox="1"/>
          <p:nvPr/>
        </p:nvSpPr>
        <p:spPr>
          <a:xfrm>
            <a:off x="1926221" y="894164"/>
            <a:ext cx="10239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0AC5D-D2E3-8632-7474-6161EB7B7C4A}"/>
              </a:ext>
            </a:extLst>
          </p:cNvPr>
          <p:cNvSpPr txBox="1"/>
          <p:nvPr/>
        </p:nvSpPr>
        <p:spPr>
          <a:xfrm>
            <a:off x="5538131" y="943361"/>
            <a:ext cx="100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Model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AE9DDC-91E9-6B7D-1D08-E2635BBB34F8}"/>
              </a:ext>
            </a:extLst>
          </p:cNvPr>
          <p:cNvCxnSpPr/>
          <p:nvPr/>
        </p:nvCxnSpPr>
        <p:spPr>
          <a:xfrm>
            <a:off x="243840" y="472440"/>
            <a:ext cx="11541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43057A-22AF-E369-40B9-1AA636B4E4FB}"/>
              </a:ext>
            </a:extLst>
          </p:cNvPr>
          <p:cNvSpPr txBox="1"/>
          <p:nvPr/>
        </p:nvSpPr>
        <p:spPr>
          <a:xfrm>
            <a:off x="2131727" y="50332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8991-31F7-E288-80DA-00924CA93143}"/>
              </a:ext>
            </a:extLst>
          </p:cNvPr>
          <p:cNvSpPr txBox="1"/>
          <p:nvPr/>
        </p:nvSpPr>
        <p:spPr>
          <a:xfrm>
            <a:off x="8491821" y="5048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14:30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4310EF-604B-F6C4-F721-A77629C4D943}"/>
              </a:ext>
            </a:extLst>
          </p:cNvPr>
          <p:cNvSpPr/>
          <p:nvPr/>
        </p:nvSpPr>
        <p:spPr>
          <a:xfrm rot="10800000">
            <a:off x="8727396" y="270412"/>
            <a:ext cx="128694" cy="3115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31EEE9-876F-E88C-76A5-269B2D9778A6}"/>
              </a:ext>
            </a:extLst>
          </p:cNvPr>
          <p:cNvSpPr/>
          <p:nvPr/>
        </p:nvSpPr>
        <p:spPr>
          <a:xfrm rot="10800000">
            <a:off x="2350156" y="272221"/>
            <a:ext cx="128694" cy="31157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E4B24-31FC-EF2B-7D4E-E45EFF02B801}"/>
              </a:ext>
            </a:extLst>
          </p:cNvPr>
          <p:cNvSpPr txBox="1"/>
          <p:nvPr/>
        </p:nvSpPr>
        <p:spPr>
          <a:xfrm>
            <a:off x="3420517" y="1822027"/>
            <a:ext cx="23909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TRAINING DATA   </a:t>
            </a:r>
          </a:p>
          <a:p>
            <a:pPr algn="ctr"/>
            <a:endParaRPr lang="en-IN" u="sng" dirty="0"/>
          </a:p>
          <a:p>
            <a:pPr algn="ctr"/>
            <a:r>
              <a:rPr lang="en-IN" b="1" dirty="0"/>
              <a:t>Original</a:t>
            </a:r>
            <a:r>
              <a:rPr lang="en-IN" dirty="0"/>
              <a:t> FOMC statements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Press conference transcripts</a:t>
            </a:r>
          </a:p>
          <a:p>
            <a:pPr algn="ctr"/>
            <a:r>
              <a:rPr lang="en-IN" sz="1400" dirty="0"/>
              <a:t>Opening statements (indicators, expectations, and tone)</a:t>
            </a:r>
          </a:p>
          <a:p>
            <a:pPr algn="ctr"/>
            <a:r>
              <a:rPr lang="en-IN" sz="1400" dirty="0"/>
              <a:t>+</a:t>
            </a:r>
          </a:p>
          <a:p>
            <a:pPr algn="ctr"/>
            <a:r>
              <a:rPr lang="en-IN" sz="1400" dirty="0"/>
              <a:t>Q/A</a:t>
            </a:r>
          </a:p>
          <a:p>
            <a:pPr algn="ctr"/>
            <a:r>
              <a:rPr lang="en-IN" dirty="0"/>
              <a:t>=</a:t>
            </a:r>
          </a:p>
          <a:p>
            <a:pPr algn="ctr"/>
            <a:r>
              <a:rPr lang="en-IN" b="1" dirty="0"/>
              <a:t>(target)</a:t>
            </a:r>
          </a:p>
          <a:p>
            <a:pPr algn="ctr"/>
            <a:r>
              <a:rPr lang="en-IN" b="1" dirty="0"/>
              <a:t>H</a:t>
            </a:r>
            <a:r>
              <a:rPr lang="en-IN" b="1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67BB2-0D4E-D581-6C90-600312F7AFF1}"/>
              </a:ext>
            </a:extLst>
          </p:cNvPr>
          <p:cNvSpPr txBox="1"/>
          <p:nvPr/>
        </p:nvSpPr>
        <p:spPr>
          <a:xfrm>
            <a:off x="6158826" y="1822027"/>
            <a:ext cx="23909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INFERENCING</a:t>
            </a:r>
          </a:p>
          <a:p>
            <a:pPr algn="ctr"/>
            <a:endParaRPr lang="en-IN" dirty="0"/>
          </a:p>
          <a:p>
            <a:pPr algn="ctr"/>
            <a:r>
              <a:rPr lang="en-IN" b="1" dirty="0"/>
              <a:t>Crafted/original</a:t>
            </a:r>
            <a:r>
              <a:rPr lang="en-IN" dirty="0"/>
              <a:t> FOMC statements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Press conference transcripts</a:t>
            </a:r>
          </a:p>
          <a:p>
            <a:pPr algn="ctr"/>
            <a:r>
              <a:rPr lang="en-IN" sz="1400" dirty="0"/>
              <a:t>{</a:t>
            </a:r>
            <a:r>
              <a:rPr lang="en-IN" sz="1400" b="1" dirty="0"/>
              <a:t>masked tone</a:t>
            </a:r>
            <a:r>
              <a:rPr lang="en-IN" sz="1400" dirty="0"/>
              <a:t>} </a:t>
            </a:r>
          </a:p>
          <a:p>
            <a:pPr algn="ctr"/>
            <a:r>
              <a:rPr lang="en-IN" sz="1400" dirty="0"/>
              <a:t>Opening statements (indicators, expectations, and tone)</a:t>
            </a:r>
          </a:p>
          <a:p>
            <a:pPr algn="ctr"/>
            <a:r>
              <a:rPr lang="en-IN" sz="1400" dirty="0"/>
              <a:t>+</a:t>
            </a:r>
          </a:p>
          <a:p>
            <a:pPr algn="ctr"/>
            <a:r>
              <a:rPr lang="en-IN" sz="1400" dirty="0"/>
              <a:t>{</a:t>
            </a:r>
            <a:r>
              <a:rPr lang="en-IN" sz="1400" b="1" dirty="0"/>
              <a:t>masked answers</a:t>
            </a:r>
            <a:r>
              <a:rPr lang="en-IN" sz="1400" dirty="0"/>
              <a:t>} </a:t>
            </a:r>
          </a:p>
          <a:p>
            <a:pPr algn="ctr"/>
            <a:r>
              <a:rPr lang="en-IN" sz="1400" dirty="0"/>
              <a:t>Q/A</a:t>
            </a:r>
            <a:endParaRPr lang="en-IN" sz="1800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4322302-3AC4-3553-5B00-8FAC89F7A468}"/>
              </a:ext>
            </a:extLst>
          </p:cNvPr>
          <p:cNvSpPr/>
          <p:nvPr/>
        </p:nvSpPr>
        <p:spPr>
          <a:xfrm>
            <a:off x="8414346" y="3325707"/>
            <a:ext cx="519664" cy="2255519"/>
          </a:xfrm>
          <a:prstGeom prst="righ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9A90F-97DA-1FA1-EEC6-8776A00111AC}"/>
              </a:ext>
            </a:extLst>
          </p:cNvPr>
          <p:cNvSpPr txBox="1"/>
          <p:nvPr/>
        </p:nvSpPr>
        <p:spPr>
          <a:xfrm>
            <a:off x="8934010" y="3655331"/>
            <a:ext cx="1219199" cy="15388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Scenarios of these reports can give me a confidence interval for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IN" sz="2400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IN" sz="1400" b="1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BBB69A-6284-D4B5-D552-1384CCB01227}"/>
              </a:ext>
            </a:extLst>
          </p:cNvPr>
          <p:cNvSpPr/>
          <p:nvPr/>
        </p:nvSpPr>
        <p:spPr>
          <a:xfrm>
            <a:off x="3495024" y="1849115"/>
            <a:ext cx="2390987" cy="43213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74077F-CAE8-B033-1087-230A187B71E5}"/>
              </a:ext>
            </a:extLst>
          </p:cNvPr>
          <p:cNvCxnSpPr>
            <a:stCxn id="19" idx="0"/>
            <a:endCxn id="5" idx="1"/>
          </p:cNvCxnSpPr>
          <p:nvPr/>
        </p:nvCxnSpPr>
        <p:spPr>
          <a:xfrm rot="5400000" flipH="1" flipV="1">
            <a:off x="4753780" y="1064765"/>
            <a:ext cx="721088" cy="8476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186159-661A-179A-15D4-A57870BA8680}"/>
              </a:ext>
            </a:extLst>
          </p:cNvPr>
          <p:cNvCxnSpPr>
            <a:cxnSpLocks/>
          </p:cNvCxnSpPr>
          <p:nvPr/>
        </p:nvCxnSpPr>
        <p:spPr>
          <a:xfrm flipV="1">
            <a:off x="8783271" y="503322"/>
            <a:ext cx="0" cy="517950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F299D8-56EC-2E6F-3F85-61F378003446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6540585" y="1128027"/>
            <a:ext cx="813735" cy="694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6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530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LLM-FOMC Ideation</vt:lpstr>
      <vt:lpstr>FOMC statement and Pres Conf effects on market volatility in S&amp;P 500</vt:lpstr>
      <vt:lpstr>Correlation to other asset prices…</vt:lpstr>
      <vt:lpstr>2:00 pm EST: Cosine similarity in FOMC statements</vt:lpstr>
      <vt:lpstr>2:30pm EST: Cosine similarity in Press Conf transcripts</vt:lpstr>
      <vt:lpstr>Breaking down Press conf:</vt:lpstr>
      <vt:lpstr>Timeline of model steps:</vt:lpstr>
      <vt:lpstr>PowerPoint Presentation</vt:lpstr>
      <vt:lpstr>PowerPoint Presentation</vt:lpstr>
      <vt:lpstr>Appendix</vt:lpstr>
      <vt:lpstr>Data timeline</vt:lpstr>
      <vt:lpstr>Data downloaded (1994-2023)</vt:lpstr>
      <vt:lpstr>Sentiment analysis – (crudely)</vt:lpstr>
      <vt:lpstr>BERTopic modelling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Prayut Jain</dc:creator>
  <cp:lastModifiedBy>Prayut Jain</cp:lastModifiedBy>
  <cp:revision>8</cp:revision>
  <dcterms:created xsi:type="dcterms:W3CDTF">2023-06-19T22:47:45Z</dcterms:created>
  <dcterms:modified xsi:type="dcterms:W3CDTF">2023-06-20T14:59:37Z</dcterms:modified>
</cp:coreProperties>
</file>