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B9D-02BE-44AC-B363-86624A207F16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7D3-1A70-4038-9871-14C5BCE95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64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B9D-02BE-44AC-B363-86624A207F16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7D3-1A70-4038-9871-14C5BCE95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74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B9D-02BE-44AC-B363-86624A207F16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7D3-1A70-4038-9871-14C5BCE95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84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B9D-02BE-44AC-B363-86624A207F16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7D3-1A70-4038-9871-14C5BCE95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B9D-02BE-44AC-B363-86624A207F16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7D3-1A70-4038-9871-14C5BCE95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07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B9D-02BE-44AC-B363-86624A207F16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7D3-1A70-4038-9871-14C5BCE95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19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B9D-02BE-44AC-B363-86624A207F16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7D3-1A70-4038-9871-14C5BCE95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40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B9D-02BE-44AC-B363-86624A207F16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7D3-1A70-4038-9871-14C5BCE95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0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B9D-02BE-44AC-B363-86624A207F16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7D3-1A70-4038-9871-14C5BCE95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3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B9D-02BE-44AC-B363-86624A207F16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7D3-1A70-4038-9871-14C5BCE95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70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B9D-02BE-44AC-B363-86624A207F16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7D3-1A70-4038-9871-14C5BCE95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70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A3B9D-02BE-44AC-B363-86624A207F16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527D3-1A70-4038-9871-14C5BCE95B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59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オブジェクト指向</a:t>
            </a:r>
            <a:r>
              <a:rPr lang="en-US" altLang="ja-JP" dirty="0" smtClean="0"/>
              <a:t>Ⅱ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G12908 </a:t>
            </a:r>
            <a:r>
              <a:rPr kumimoji="1" lang="ja-JP" altLang="en-US" dirty="0" smtClean="0"/>
              <a:t>橋本美香</a:t>
            </a:r>
            <a:endParaRPr kumimoji="1" lang="en-US" altLang="ja-JP" dirty="0" smtClean="0"/>
          </a:p>
          <a:p>
            <a:r>
              <a:rPr lang="en-US" altLang="ja-JP" dirty="0" smtClean="0"/>
              <a:t>G12914 </a:t>
            </a:r>
            <a:r>
              <a:rPr lang="ja-JP" altLang="en-US" dirty="0" smtClean="0"/>
              <a:t>石井優衣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3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0" y="1033509"/>
            <a:ext cx="35718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87824" y="1268760"/>
            <a:ext cx="936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915816" y="1556792"/>
            <a:ext cx="3210585" cy="756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4571998" y="1268760"/>
            <a:ext cx="155440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743238" y="2050849"/>
            <a:ext cx="3657520" cy="36724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5" idx="1"/>
          </p:cNvCxnSpPr>
          <p:nvPr/>
        </p:nvCxnSpPr>
        <p:spPr>
          <a:xfrm flipH="1" flipV="1">
            <a:off x="2483768" y="1033509"/>
            <a:ext cx="641145" cy="2879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07504" y="620688"/>
            <a:ext cx="2376264" cy="523220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ポイント①ロゴ</a:t>
            </a:r>
            <a:endParaRPr lang="en-US" altLang="ja-JP" sz="28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88224" y="1553098"/>
            <a:ext cx="2204450" cy="954107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ポイント②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デジタル表記</a:t>
            </a:r>
            <a:endParaRPr kumimoji="1" lang="ja-JP" altLang="en-US" sz="2800" dirty="0"/>
          </a:p>
        </p:txBody>
      </p:sp>
      <p:cxnSp>
        <p:nvCxnSpPr>
          <p:cNvPr id="18" name="直線コネクタ 17"/>
          <p:cNvCxnSpPr>
            <a:endCxn id="16" idx="1"/>
          </p:cNvCxnSpPr>
          <p:nvPr/>
        </p:nvCxnSpPr>
        <p:spPr>
          <a:xfrm>
            <a:off x="6126401" y="1934834"/>
            <a:ext cx="461823" cy="953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460172" y="223391"/>
            <a:ext cx="2460554" cy="954107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ポイント③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MR</a:t>
            </a:r>
            <a:r>
              <a:rPr kumimoji="1" lang="ja-JP" altLang="en-US" sz="2800" dirty="0" err="1" smtClean="0"/>
              <a:t>の過</a:t>
            </a:r>
            <a:r>
              <a:rPr kumimoji="1" lang="ja-JP" altLang="en-US" sz="2800" dirty="0" smtClean="0"/>
              <a:t>程表示</a:t>
            </a:r>
            <a:endParaRPr kumimoji="1" lang="ja-JP" altLang="en-US" sz="2800" dirty="0"/>
          </a:p>
        </p:txBody>
      </p:sp>
      <p:cxnSp>
        <p:nvCxnSpPr>
          <p:cNvPr id="21" name="直線コネクタ 20"/>
          <p:cNvCxnSpPr>
            <a:stCxn id="19" idx="1"/>
          </p:cNvCxnSpPr>
          <p:nvPr/>
        </p:nvCxnSpPr>
        <p:spPr>
          <a:xfrm flipH="1">
            <a:off x="5580112" y="700445"/>
            <a:ext cx="880060" cy="5683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20120" y="5589240"/>
            <a:ext cx="3067782" cy="954107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ポイント④</a:t>
            </a:r>
            <a:endParaRPr kumimoji="1" lang="en-US" altLang="ja-JP" sz="2800" dirty="0" smtClean="0"/>
          </a:p>
          <a:p>
            <a:r>
              <a:rPr lang="ja-JP" altLang="en-US" sz="2800" dirty="0"/>
              <a:t>簡単</a:t>
            </a:r>
            <a:r>
              <a:rPr lang="ja-JP" altLang="en-US" sz="2800" dirty="0" smtClean="0"/>
              <a:t>なボタン操作</a:t>
            </a:r>
            <a:endParaRPr kumimoji="1" lang="ja-JP" altLang="en-US" sz="2800" dirty="0"/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1835696" y="4797152"/>
            <a:ext cx="1152128" cy="792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004048" y="6381328"/>
            <a:ext cx="378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/>
              <a:t>※</a:t>
            </a:r>
            <a:r>
              <a:rPr lang="ja-JP" altLang="en-US" sz="2000" b="1" dirty="0" smtClean="0"/>
              <a:t>整数のみに対応しております。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7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/>
          <p:cNvGrpSpPr/>
          <p:nvPr/>
        </p:nvGrpSpPr>
        <p:grpSpPr>
          <a:xfrm>
            <a:off x="3779912" y="244552"/>
            <a:ext cx="1296144" cy="1308051"/>
            <a:chOff x="3779912" y="244552"/>
            <a:chExt cx="1296144" cy="1308051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779912" y="244552"/>
              <a:ext cx="1296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Stack</a:t>
              </a:r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779912" y="613884"/>
              <a:ext cx="1296144" cy="938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/>
                <a:t>Clear()</a:t>
              </a:r>
            </a:p>
            <a:p>
              <a:r>
                <a:rPr kumimoji="1" lang="en-US" altLang="ja-JP" sz="1100" dirty="0" smtClean="0"/>
                <a:t>push()</a:t>
              </a:r>
            </a:p>
            <a:p>
              <a:r>
                <a:rPr kumimoji="1" lang="en-US" altLang="ja-JP" sz="1100" dirty="0" smtClean="0"/>
                <a:t>pop()</a:t>
              </a:r>
            </a:p>
            <a:p>
              <a:r>
                <a:rPr kumimoji="1" lang="en-US" altLang="ja-JP" sz="1100" dirty="0" err="1" smtClean="0"/>
                <a:t>pop_every</a:t>
              </a:r>
              <a:r>
                <a:rPr kumimoji="1" lang="en-US" altLang="ja-JP" sz="1100" dirty="0" smtClean="0"/>
                <a:t>()</a:t>
              </a:r>
            </a:p>
            <a:p>
              <a:r>
                <a:rPr lang="en-US" altLang="ja-JP" sz="1100" dirty="0" smtClean="0"/>
                <a:t>Floor()</a:t>
              </a:r>
              <a:endParaRPr kumimoji="1" lang="ja-JP" altLang="en-US" sz="1100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4810889" y="1980275"/>
            <a:ext cx="1296144" cy="1137176"/>
            <a:chOff x="4810889" y="1980275"/>
            <a:chExt cx="1296144" cy="1137176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4810889" y="1980275"/>
              <a:ext cx="1296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M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810889" y="2349607"/>
              <a:ext cx="1296144" cy="767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6590837" y="3836387"/>
            <a:ext cx="1296144" cy="1015662"/>
            <a:chOff x="6732240" y="4060268"/>
            <a:chExt cx="1296144" cy="1015662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6732240" y="4060268"/>
              <a:ext cx="1296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 smtClean="0"/>
                <a:t>Msub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733727" y="4429599"/>
              <a:ext cx="129465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p</a:t>
              </a:r>
              <a:r>
                <a:rPr kumimoji="1" lang="en-US" altLang="ja-JP" dirty="0" smtClean="0"/>
                <a:t>ush2(</a:t>
              </a:r>
              <a:r>
                <a:rPr kumimoji="1" lang="en-US" altLang="ja-JP" dirty="0" err="1" smtClean="0"/>
                <a:t>int</a:t>
              </a:r>
              <a:r>
                <a:rPr kumimoji="1" lang="en-US" altLang="ja-JP" dirty="0" smtClean="0"/>
                <a:t> x)</a:t>
              </a:r>
            </a:p>
            <a:p>
              <a:endParaRPr kumimoji="1" lang="ja-JP" altLang="en-US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7274804" y="2349607"/>
            <a:ext cx="1296144" cy="1015663"/>
            <a:chOff x="7274804" y="2349607"/>
            <a:chExt cx="1296144" cy="1015663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7274804" y="2349607"/>
              <a:ext cx="1296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 smtClean="0"/>
                <a:t>Madd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274804" y="2718939"/>
              <a:ext cx="129614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p</a:t>
              </a:r>
              <a:r>
                <a:rPr lang="en-US" altLang="ja-JP" dirty="0" smtClean="0"/>
                <a:t>ush2(</a:t>
              </a:r>
              <a:r>
                <a:rPr lang="en-US" altLang="ja-JP" dirty="0" err="1" smtClean="0"/>
                <a:t>int</a:t>
              </a:r>
              <a:r>
                <a:rPr lang="en-US" altLang="ja-JP" dirty="0" smtClean="0"/>
                <a:t> x)</a:t>
              </a:r>
            </a:p>
            <a:p>
              <a:endParaRPr kumimoji="1" lang="ja-JP" altLang="en-US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6727086" y="593614"/>
            <a:ext cx="1296144" cy="1015663"/>
            <a:chOff x="7164288" y="644932"/>
            <a:chExt cx="1296144" cy="1015663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7164288" y="644932"/>
              <a:ext cx="1296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 smtClean="0"/>
                <a:t>Mclear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164288" y="1014264"/>
              <a:ext cx="129614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 smtClean="0"/>
                <a:t>lear()</a:t>
              </a:r>
            </a:p>
            <a:p>
              <a:pPr algn="ctr"/>
              <a:endParaRPr kumimoji="1" lang="ja-JP" altLang="en-US" dirty="0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1115616" y="3861012"/>
            <a:ext cx="1296144" cy="1015663"/>
            <a:chOff x="1204392" y="3875602"/>
            <a:chExt cx="1296144" cy="1015663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1204392" y="3875602"/>
              <a:ext cx="1296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 smtClean="0"/>
                <a:t>Mul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204392" y="4244934"/>
              <a:ext cx="129614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Cal(</a:t>
              </a:r>
              <a:r>
                <a:rPr lang="en-US" altLang="ja-JP" dirty="0" err="1" smtClean="0"/>
                <a:t>int</a:t>
              </a:r>
              <a:r>
                <a:rPr lang="en-US" altLang="ja-JP" dirty="0" smtClean="0"/>
                <a:t> </a:t>
              </a:r>
              <a:r>
                <a:rPr lang="en-US" altLang="ja-JP" dirty="0" err="1" smtClean="0"/>
                <a:t>n,int</a:t>
              </a:r>
              <a:r>
                <a:rPr lang="en-US" altLang="ja-JP" dirty="0" smtClean="0"/>
                <a:t> m)</a:t>
              </a:r>
              <a:endParaRPr kumimoji="1" lang="ja-JP" altLang="en-US" dirty="0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59623" y="593614"/>
            <a:ext cx="1296144" cy="1015663"/>
            <a:chOff x="959623" y="593614"/>
            <a:chExt cx="1296144" cy="1015663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959623" y="593614"/>
              <a:ext cx="1296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Add</a:t>
              </a:r>
              <a:endParaRPr kumimoji="1" lang="ja-JP" altLang="en-US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959623" y="962946"/>
              <a:ext cx="129614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Cal(</a:t>
              </a:r>
              <a:r>
                <a:rPr kumimoji="1" lang="en-US" altLang="ja-JP" dirty="0" err="1" smtClean="0"/>
                <a:t>int</a:t>
              </a:r>
              <a:r>
                <a:rPr kumimoji="1" lang="en-US" altLang="ja-JP" dirty="0" smtClean="0"/>
                <a:t> </a:t>
              </a:r>
              <a:r>
                <a:rPr kumimoji="1" lang="en-US" altLang="ja-JP" dirty="0" err="1" smtClean="0"/>
                <a:t>n,int</a:t>
              </a:r>
              <a:r>
                <a:rPr kumimoji="1" lang="en-US" altLang="ja-JP" dirty="0" smtClean="0"/>
                <a:t> m)</a:t>
              </a:r>
              <a:endParaRPr kumimoji="1" lang="ja-JP" altLang="en-US" dirty="0"/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344288" y="2349607"/>
            <a:ext cx="1296144" cy="1015663"/>
            <a:chOff x="344288" y="2349607"/>
            <a:chExt cx="1296144" cy="1015663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344288" y="2349607"/>
              <a:ext cx="1296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Sub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44288" y="2718939"/>
              <a:ext cx="129614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Cal(</a:t>
              </a:r>
              <a:r>
                <a:rPr kumimoji="1" lang="en-US" altLang="ja-JP" dirty="0" err="1" smtClean="0"/>
                <a:t>int</a:t>
              </a:r>
              <a:r>
                <a:rPr kumimoji="1" lang="en-US" altLang="ja-JP" dirty="0" smtClean="0"/>
                <a:t> </a:t>
              </a:r>
              <a:r>
                <a:rPr kumimoji="1" lang="en-US" altLang="ja-JP" dirty="0" err="1" smtClean="0"/>
                <a:t>n,int</a:t>
              </a:r>
              <a:r>
                <a:rPr kumimoji="1" lang="en-US" altLang="ja-JP" dirty="0" smtClean="0"/>
                <a:t> m)</a:t>
              </a:r>
              <a:endParaRPr kumimoji="1" lang="ja-JP" altLang="en-US" dirty="0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2843808" y="1985236"/>
            <a:ext cx="1296144" cy="1137176"/>
            <a:chOff x="2843808" y="1980275"/>
            <a:chExt cx="1296144" cy="1137176"/>
          </a:xfrm>
        </p:grpSpPr>
        <p:sp>
          <p:nvSpPr>
            <p:cNvPr id="10" name="テキスト ボックス 9"/>
            <p:cNvSpPr txBox="1"/>
            <p:nvPr/>
          </p:nvSpPr>
          <p:spPr>
            <a:xfrm>
              <a:off x="2843808" y="1980275"/>
              <a:ext cx="1296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Calculation</a:t>
              </a:r>
              <a:endParaRPr kumimoji="1" lang="ja-JP" altLang="en-US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843808" y="2349607"/>
              <a:ext cx="1296144" cy="767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2555776" y="5157192"/>
            <a:ext cx="1296144" cy="1015663"/>
            <a:chOff x="2460032" y="5111952"/>
            <a:chExt cx="1296144" cy="1015663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2460032" y="5111952"/>
              <a:ext cx="1296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 smtClean="0"/>
                <a:t>Div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460032" y="5481284"/>
              <a:ext cx="129614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Cal(</a:t>
              </a:r>
              <a:r>
                <a:rPr kumimoji="1" lang="en-US" altLang="ja-JP" dirty="0" err="1" smtClean="0"/>
                <a:t>int</a:t>
              </a:r>
              <a:r>
                <a:rPr kumimoji="1" lang="en-US" altLang="ja-JP" dirty="0" smtClean="0"/>
                <a:t> </a:t>
              </a:r>
              <a:r>
                <a:rPr kumimoji="1" lang="en-US" altLang="ja-JP" dirty="0" err="1" smtClean="0"/>
                <a:t>n,int</a:t>
              </a:r>
              <a:r>
                <a:rPr kumimoji="1" lang="en-US" altLang="ja-JP" dirty="0" smtClean="0"/>
                <a:t> m)</a:t>
              </a:r>
              <a:endParaRPr kumimoji="1" lang="ja-JP" altLang="en-US" dirty="0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5076056" y="5157192"/>
            <a:ext cx="2448272" cy="1292662"/>
            <a:chOff x="5076056" y="5157192"/>
            <a:chExt cx="1296144" cy="1292662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5076056" y="5157192"/>
              <a:ext cx="1296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 smtClean="0"/>
                <a:t>Mrecall</a:t>
              </a:r>
              <a:endParaRPr kumimoji="1" lang="ja-JP" altLang="en-US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076056" y="5526524"/>
              <a:ext cx="1296144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re</a:t>
              </a:r>
              <a:r>
                <a:rPr kumimoji="1" lang="en-US" altLang="ja-JP" dirty="0" smtClean="0"/>
                <a:t>call(</a:t>
              </a:r>
              <a:r>
                <a:rPr kumimoji="1" lang="en-US" altLang="ja-JP" dirty="0" err="1" smtClean="0"/>
                <a:t>int</a:t>
              </a:r>
              <a:r>
                <a:rPr kumimoji="1" lang="en-US" altLang="ja-JP" dirty="0" smtClean="0"/>
                <a:t> x)</a:t>
              </a:r>
            </a:p>
            <a:p>
              <a:pPr algn="ctr"/>
              <a:r>
                <a:rPr kumimoji="1" lang="en-US" altLang="ja-JP" dirty="0" err="1" smtClean="0"/>
                <a:t>keepData</a:t>
              </a:r>
              <a:r>
                <a:rPr kumimoji="1" lang="en-US" altLang="ja-JP" dirty="0" smtClean="0"/>
                <a:t>(</a:t>
              </a:r>
              <a:r>
                <a:rPr kumimoji="1" lang="en-US" altLang="ja-JP" dirty="0" err="1" smtClean="0"/>
                <a:t>ArrayList</a:t>
              </a:r>
              <a:r>
                <a:rPr kumimoji="1" lang="en-US" altLang="ja-JP" dirty="0" smtClean="0"/>
                <a:t> </a:t>
              </a:r>
              <a:r>
                <a:rPr kumimoji="1" lang="en-US" altLang="ja-JP" dirty="0" smtClean="0"/>
                <a:t>list)</a:t>
              </a:r>
              <a:endParaRPr lang="en-US" altLang="ja-JP" dirty="0"/>
            </a:p>
            <a:p>
              <a:pPr algn="ctr"/>
              <a:r>
                <a:rPr kumimoji="1" lang="en-US" altLang="ja-JP" dirty="0" smtClean="0"/>
                <a:t>keepData2(</a:t>
              </a:r>
              <a:r>
                <a:rPr kumimoji="1" lang="en-US" altLang="ja-JP" dirty="0" err="1" smtClean="0"/>
                <a:t>ArrayList</a:t>
              </a:r>
              <a:r>
                <a:rPr kumimoji="1" lang="en-US" altLang="ja-JP" smtClean="0"/>
                <a:t> list)</a:t>
              </a:r>
              <a:endParaRPr kumimoji="1" lang="en-US" altLang="ja-JP" smtClean="0"/>
            </a:p>
          </p:txBody>
        </p:sp>
      </p:grpSp>
      <p:grpSp>
        <p:nvGrpSpPr>
          <p:cNvPr id="1058" name="グループ化 1057"/>
          <p:cNvGrpSpPr/>
          <p:nvPr/>
        </p:nvGrpSpPr>
        <p:grpSpPr>
          <a:xfrm>
            <a:off x="6042778" y="1286112"/>
            <a:ext cx="684308" cy="774865"/>
            <a:chOff x="6042778" y="1286112"/>
            <a:chExt cx="684308" cy="774865"/>
          </a:xfrm>
        </p:grpSpPr>
        <p:sp>
          <p:nvSpPr>
            <p:cNvPr id="50" name="二等辺三角形 49"/>
            <p:cNvSpPr/>
            <p:nvPr/>
          </p:nvSpPr>
          <p:spPr>
            <a:xfrm rot="13832121">
              <a:off x="6027407" y="1752312"/>
              <a:ext cx="324036" cy="293293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1" name="直線コネクタ 50"/>
            <p:cNvCxnSpPr>
              <a:stCxn id="50" idx="3"/>
              <a:endCxn id="20" idx="1"/>
            </p:cNvCxnSpPr>
            <p:nvPr/>
          </p:nvCxnSpPr>
          <p:spPr>
            <a:xfrm flipV="1">
              <a:off x="6302639" y="1286112"/>
              <a:ext cx="424447" cy="5196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9" name="グループ化 1058"/>
          <p:cNvGrpSpPr/>
          <p:nvPr/>
        </p:nvGrpSpPr>
        <p:grpSpPr>
          <a:xfrm>
            <a:off x="6124968" y="2522706"/>
            <a:ext cx="1149836" cy="324036"/>
            <a:chOff x="6124968" y="2522706"/>
            <a:chExt cx="1149836" cy="324036"/>
          </a:xfrm>
        </p:grpSpPr>
        <p:sp>
          <p:nvSpPr>
            <p:cNvPr id="49" name="二等辺三角形 48"/>
            <p:cNvSpPr/>
            <p:nvPr/>
          </p:nvSpPr>
          <p:spPr>
            <a:xfrm rot="16200000">
              <a:off x="6109597" y="2538077"/>
              <a:ext cx="324036" cy="293293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/>
            <p:cNvCxnSpPr>
              <a:stCxn id="49" idx="3"/>
            </p:cNvCxnSpPr>
            <p:nvPr/>
          </p:nvCxnSpPr>
          <p:spPr>
            <a:xfrm>
              <a:off x="6418262" y="2684724"/>
              <a:ext cx="8565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0" name="グループ化 1059"/>
          <p:cNvGrpSpPr/>
          <p:nvPr/>
        </p:nvGrpSpPr>
        <p:grpSpPr>
          <a:xfrm>
            <a:off x="5884886" y="3119353"/>
            <a:ext cx="707439" cy="741659"/>
            <a:chOff x="5884886" y="3119353"/>
            <a:chExt cx="707439" cy="741659"/>
          </a:xfrm>
        </p:grpSpPr>
        <p:sp>
          <p:nvSpPr>
            <p:cNvPr id="48" name="二等辺三角形 47"/>
            <p:cNvSpPr/>
            <p:nvPr/>
          </p:nvSpPr>
          <p:spPr>
            <a:xfrm rot="19604539">
              <a:off x="5884886" y="3119353"/>
              <a:ext cx="324036" cy="293293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28" name="直線コネクタ 1027"/>
            <p:cNvCxnSpPr>
              <a:stCxn id="48" idx="3"/>
            </p:cNvCxnSpPr>
            <p:nvPr/>
          </p:nvCxnSpPr>
          <p:spPr>
            <a:xfrm>
              <a:off x="6127326" y="3388627"/>
              <a:ext cx="464999" cy="4723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グループ化 1060"/>
          <p:cNvGrpSpPr/>
          <p:nvPr/>
        </p:nvGrpSpPr>
        <p:grpSpPr>
          <a:xfrm>
            <a:off x="5134925" y="3122412"/>
            <a:ext cx="324036" cy="2034780"/>
            <a:chOff x="5134925" y="3122412"/>
            <a:chExt cx="324036" cy="2034780"/>
          </a:xfrm>
        </p:grpSpPr>
        <p:sp>
          <p:nvSpPr>
            <p:cNvPr id="44" name="二等辺三角形 43"/>
            <p:cNvSpPr/>
            <p:nvPr/>
          </p:nvSpPr>
          <p:spPr>
            <a:xfrm>
              <a:off x="5134925" y="3122412"/>
              <a:ext cx="324036" cy="293293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32" name="直線コネクタ 1031"/>
            <p:cNvCxnSpPr>
              <a:stCxn id="44" idx="3"/>
            </p:cNvCxnSpPr>
            <p:nvPr/>
          </p:nvCxnSpPr>
          <p:spPr>
            <a:xfrm>
              <a:off x="5296943" y="3415705"/>
              <a:ext cx="33572" cy="17414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4" name="グループ化 1053"/>
          <p:cNvGrpSpPr/>
          <p:nvPr/>
        </p:nvGrpSpPr>
        <p:grpSpPr>
          <a:xfrm>
            <a:off x="3384957" y="3119352"/>
            <a:ext cx="324036" cy="2037840"/>
            <a:chOff x="3384957" y="3119352"/>
            <a:chExt cx="324036" cy="2037840"/>
          </a:xfrm>
        </p:grpSpPr>
        <p:sp>
          <p:nvSpPr>
            <p:cNvPr id="40" name="二等辺三角形 39"/>
            <p:cNvSpPr/>
            <p:nvPr/>
          </p:nvSpPr>
          <p:spPr>
            <a:xfrm>
              <a:off x="3384957" y="3119352"/>
              <a:ext cx="324036" cy="293293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36" name="直線コネクタ 1035"/>
            <p:cNvCxnSpPr>
              <a:stCxn id="40" idx="3"/>
            </p:cNvCxnSpPr>
            <p:nvPr/>
          </p:nvCxnSpPr>
          <p:spPr>
            <a:xfrm>
              <a:off x="3546975" y="3412645"/>
              <a:ext cx="0" cy="17445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5" name="グループ化 1054"/>
          <p:cNvGrpSpPr/>
          <p:nvPr/>
        </p:nvGrpSpPr>
        <p:grpSpPr>
          <a:xfrm>
            <a:off x="2411760" y="3112394"/>
            <a:ext cx="711071" cy="933284"/>
            <a:chOff x="2411760" y="3112394"/>
            <a:chExt cx="711071" cy="933284"/>
          </a:xfrm>
        </p:grpSpPr>
        <p:sp>
          <p:nvSpPr>
            <p:cNvPr id="47" name="二等辺三角形 46"/>
            <p:cNvSpPr/>
            <p:nvPr/>
          </p:nvSpPr>
          <p:spPr>
            <a:xfrm rot="1410556">
              <a:off x="2798795" y="3112394"/>
              <a:ext cx="324036" cy="293293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39" name="直線コネクタ 1038"/>
            <p:cNvCxnSpPr>
              <a:stCxn id="47" idx="3"/>
              <a:endCxn id="8" idx="3"/>
            </p:cNvCxnSpPr>
            <p:nvPr/>
          </p:nvCxnSpPr>
          <p:spPr>
            <a:xfrm flipH="1">
              <a:off x="2411760" y="3393515"/>
              <a:ext cx="490556" cy="652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6" name="グループ化 1055"/>
          <p:cNvGrpSpPr/>
          <p:nvPr/>
        </p:nvGrpSpPr>
        <p:grpSpPr>
          <a:xfrm>
            <a:off x="1640432" y="2522706"/>
            <a:ext cx="1176498" cy="324036"/>
            <a:chOff x="1640432" y="2522706"/>
            <a:chExt cx="1176498" cy="324036"/>
          </a:xfrm>
        </p:grpSpPr>
        <p:sp>
          <p:nvSpPr>
            <p:cNvPr id="43" name="二等辺三角形 42"/>
            <p:cNvSpPr/>
            <p:nvPr/>
          </p:nvSpPr>
          <p:spPr>
            <a:xfrm rot="5400000">
              <a:off x="2508266" y="2538077"/>
              <a:ext cx="324036" cy="293293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42" name="直線コネクタ 1041"/>
            <p:cNvCxnSpPr>
              <a:stCxn id="43" idx="3"/>
            </p:cNvCxnSpPr>
            <p:nvPr/>
          </p:nvCxnSpPr>
          <p:spPr>
            <a:xfrm flipH="1" flipV="1">
              <a:off x="1640432" y="2684723"/>
              <a:ext cx="883206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7" name="グループ化 1056"/>
          <p:cNvGrpSpPr/>
          <p:nvPr/>
        </p:nvGrpSpPr>
        <p:grpSpPr>
          <a:xfrm>
            <a:off x="2255767" y="1286112"/>
            <a:ext cx="635168" cy="759492"/>
            <a:chOff x="2255767" y="1286112"/>
            <a:chExt cx="635168" cy="759492"/>
          </a:xfrm>
        </p:grpSpPr>
        <p:sp>
          <p:nvSpPr>
            <p:cNvPr id="46" name="二等辺三角形 45"/>
            <p:cNvSpPr/>
            <p:nvPr/>
          </p:nvSpPr>
          <p:spPr>
            <a:xfrm rot="1325655">
              <a:off x="2566899" y="1752311"/>
              <a:ext cx="324036" cy="293293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46" name="直線コネクタ 1045"/>
            <p:cNvCxnSpPr>
              <a:stCxn id="46" idx="1"/>
              <a:endCxn id="23" idx="3"/>
            </p:cNvCxnSpPr>
            <p:nvPr/>
          </p:nvCxnSpPr>
          <p:spPr>
            <a:xfrm flipH="1" flipV="1">
              <a:off x="2255767" y="1286112"/>
              <a:ext cx="398090" cy="5823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/>
          <p:cNvSpPr txBox="1"/>
          <p:nvPr/>
        </p:nvSpPr>
        <p:spPr>
          <a:xfrm>
            <a:off x="3046326" y="2553824"/>
            <a:ext cx="89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Cal()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6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94</Words>
  <Application>Microsoft Office PowerPoint</Application>
  <PresentationFormat>画面に合わせる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オブジェクト指向Ⅱ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Hashimoto Mika</dc:creator>
  <cp:lastModifiedBy>　</cp:lastModifiedBy>
  <cp:revision>15</cp:revision>
  <dcterms:created xsi:type="dcterms:W3CDTF">2013-07-13T06:25:26Z</dcterms:created>
  <dcterms:modified xsi:type="dcterms:W3CDTF">2013-08-02T06:43:03Z</dcterms:modified>
</cp:coreProperties>
</file>