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1707-2CBA-F8ED-F49A-CB9D82C9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392B6-5BF9-8CF2-917C-20BD3E03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4109-67A7-862F-8043-171371F4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B5CE-CC1F-090C-BF57-91345591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62C6-0B0D-BFBE-2BF3-9D9A31D3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4E70-E1F9-2510-5EFF-C0F717D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28E6C-B05A-E33D-5697-8B02DF07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2097-6D08-A34B-4163-60442E42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2F468-F69E-D358-55E8-9D7CDAA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767C-457A-2A90-9864-0835097C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3D41-4046-771D-8151-A8C15F027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54D5E-569B-A19A-BE82-13E381CE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E54F5-4667-6E27-702D-B16A103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1D97-3A40-CC95-6966-4FEA9063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6A7D-AA71-2559-1200-1EC783DF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EAAC-00FB-122D-A0B5-D8511624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94EF-B0E7-17E9-4154-981AF42F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1D4C-E9F5-52A6-DC0F-1ADF930D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9F37-F960-4044-2E64-488735A4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F293-E897-94FB-6B45-0F0F704A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BB44-F8E8-9892-013C-18683E43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47A8B-945D-9BF1-7622-C3C32A7C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B812-8920-130C-1639-BB57DF3C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E30C-32AD-4AA9-672B-925B19D5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707B-837D-178E-9761-E019BB4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26E2-6CD4-381C-559C-A9B85EE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54C3-5A9C-69D0-0529-3D23E019C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DE697-28A9-F399-757F-9F41BD9D9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F8C83-3E86-5C1C-30D1-91A067B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A507-5EA8-AC79-67F3-DCF37B77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0C793-B219-AFDA-910C-44AAF130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DBF9-588A-8171-DF5B-9ED1664D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40CE-E4E6-02E7-2F3E-590DB69A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2B41-C8DE-83A4-46EC-BB84FFE2D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B5266-497A-2FF6-3497-51D1C0B94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A6BDC-EAF1-0403-A6E2-1B27BAF3E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787E0-2AF7-CE5F-2195-6C122B9E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53AED-F181-38D6-5611-61C04F4D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C775C-1948-B337-85A5-B778F4A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CF33-D0D9-8305-A5B9-814A1A47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C668A-6F54-F3B5-5E09-C862003A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C708B-0055-7628-E178-724460D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A4B17-9AC6-23E1-D21A-A902C138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2C6C6-E0A8-034D-F0E3-5785800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94A55-CC71-E089-EF50-998BE92E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2A37D-A118-2DB8-15E4-D5DE2938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8D2E-7AAD-E320-31A1-FD8AB8B7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E10A-D619-7C84-51AA-3269FD19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AFD51-532E-2729-9958-35D93DF1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E6C5-02EF-4E21-A396-7F590E2D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24D3B-5952-DCBF-456C-DF6AB300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2552C-AD30-4BFA-583B-1E92784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EA66-2816-CE8C-A730-52E01D58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8ADDF-FF83-097E-20A7-FED069A4D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583F9-FC93-4801-EF42-FD04D34B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2027-2A25-F22A-082B-8F2C228D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58F4-996E-9B7F-6A9D-CB9CA484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E629F-B95D-5B3C-4E33-59C48DD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CA1B1-3DBB-AF07-D49D-B4F66C4F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84FB3-B945-2DF9-F26A-F8BCF662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6DA4-1BC5-C147-AB97-23F458D9E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5B655-A284-4C65-AE41-299B34B7152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CAAA-A15D-84A5-1E1D-CFD4433D9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97A9-82B7-5D78-9DB2-53C042A2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7EBC4-E2D5-489B-BC24-6C1EC6DB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A5DE-CEAD-932F-A995-A8E08530C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FDFA-546A-9268-E8ED-09AC49617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Sheshadri Rangaraju</dc:creator>
  <cp:lastModifiedBy>Sheshadri Rangaraju</cp:lastModifiedBy>
  <cp:revision>1</cp:revision>
  <dcterms:created xsi:type="dcterms:W3CDTF">2025-02-15T21:08:41Z</dcterms:created>
  <dcterms:modified xsi:type="dcterms:W3CDTF">2025-02-15T21:08:58Z</dcterms:modified>
</cp:coreProperties>
</file>