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61" r:id="rId3"/>
    <p:sldId id="258" r:id="rId4"/>
    <p:sldId id="262" r:id="rId5"/>
    <p:sldId id="259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1A929B-E6E7-853B-D078-223371C12907}" v="3" dt="2025-02-15T22:00:32.075"/>
    <p1510:client id="{A7ACD0CB-5053-48DC-B8A8-FC4C443F7089}" v="347" dt="2025-02-16T00:32:17.903"/>
    <p1510:client id="{B1188705-F043-B37E-6295-A89C76111741}" v="624" dt="2025-02-15T23:35:39.682"/>
    <p1510:client id="{B5D7C122-D8A8-6F23-6233-0EA3C874E77B}" v="6" dt="2025-02-15T22:05:47.806"/>
    <p1510:client id="{CE565AD5-BCC7-7EB7-EDD6-2C7EE2B2C814}" v="371" dt="2025-02-16T00:07:48.448"/>
    <p1510:client id="{FFE06007-4678-13A1-E051-E0F6076567F1}" v="667" dt="2025-02-16T00:12:35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51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4249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6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1245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2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10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7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4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4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1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1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3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5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9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6CCBF3A-D7FB-4B97-8FD5-6FFB20CB1E8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62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A5DE-CEAD-932F-A995-A8E08530C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n-US"/>
              <a:t>SumDoc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3FDFA-546A-9268-E8ED-09AC49617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Clear and Concise</a:t>
            </a:r>
          </a:p>
        </p:txBody>
      </p:sp>
    </p:spTree>
    <p:extLst>
      <p:ext uri="{BB962C8B-B14F-4D97-AF65-F5344CB8AC3E}">
        <p14:creationId xmlns:p14="http://schemas.microsoft.com/office/powerpoint/2010/main" val="3952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9D93-A954-20AB-B405-16ED7BD3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077099"/>
            <a:ext cx="8534400" cy="917300"/>
          </a:xfrm>
        </p:spPr>
        <p:txBody>
          <a:bodyPr/>
          <a:lstStyle/>
          <a:p>
            <a:r>
              <a:rPr lang="en-US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A20B3-AAF5-0B0E-767B-7167A15F1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382486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Healthcare is a field where no issue is too small and every solution helps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Patients that have issues remembering where things are at home will likely struggle with medical instructions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Individuals who suffer with remembering minute details will likely suffer with long texts with important info</a:t>
            </a:r>
          </a:p>
          <a:p>
            <a:pPr>
              <a:buClr>
                <a:srgbClr val="FFFFFF"/>
              </a:buClr>
            </a:pPr>
            <a:r>
              <a:rPr lang="en-US" err="1">
                <a:solidFill>
                  <a:schemeClr val="tx1"/>
                </a:solidFill>
              </a:rPr>
              <a:t>SumDoc</a:t>
            </a:r>
            <a:r>
              <a:rPr lang="en-US">
                <a:solidFill>
                  <a:schemeClr val="tx1"/>
                </a:solidFill>
              </a:rPr>
              <a:t> helps summarize and shorten the amount of text that individuals need to read and process</a:t>
            </a:r>
          </a:p>
        </p:txBody>
      </p:sp>
    </p:spTree>
    <p:extLst>
      <p:ext uri="{BB962C8B-B14F-4D97-AF65-F5344CB8AC3E}">
        <p14:creationId xmlns:p14="http://schemas.microsoft.com/office/powerpoint/2010/main" val="182802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7A2E-246C-A840-CE61-4630B101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D1329-5D90-FB5B-ECF1-95D21EBF7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07512"/>
            <a:ext cx="8534400" cy="40902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Shortens time going through complicated medical documents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Helps elderly people who have difficulty grasping complicated instructions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Promotes safety through breaking down post-operation instructions concisely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Helps reduce the intimidation of reading and facing medical issues, which can help speed up recovery</a:t>
            </a:r>
          </a:p>
        </p:txBody>
      </p:sp>
    </p:spTree>
    <p:extLst>
      <p:ext uri="{BB962C8B-B14F-4D97-AF65-F5344CB8AC3E}">
        <p14:creationId xmlns:p14="http://schemas.microsoft.com/office/powerpoint/2010/main" val="310169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D406-A4A3-5A93-8AF8-84998482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60387"/>
            <a:ext cx="8534400" cy="15070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09DDA4-3B0E-8DA7-F947-195A63DDE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0563" y="163262"/>
            <a:ext cx="6096000" cy="109042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30BA7A-95BB-0472-26C2-A97CF06C5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01" y="164501"/>
            <a:ext cx="2831588" cy="4067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C0AFF2-4847-6666-FE16-E12C5F62F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143" y="2448607"/>
            <a:ext cx="2948152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959D0C-154B-4CDE-9C97-401301D1F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347" y="3063790"/>
            <a:ext cx="5036507" cy="126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9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10B3-509B-1F5D-88EE-F0BE45E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91258-1284-B255-944F-2EE131B9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Could implement audio file-to-text feature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Could implement summarization of entire doc/pdf instead of page-by-page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Could implement pattern recognition to realize when certain pages don't need summarizing(Titles, Addresses, </a:t>
            </a:r>
            <a:r>
              <a:rPr lang="en-US" err="1">
                <a:solidFill>
                  <a:schemeClr val="tx1"/>
                </a:solidFill>
              </a:rPr>
              <a:t>Namecards</a:t>
            </a:r>
            <a:r>
              <a:rPr lang="en-US">
                <a:solidFill>
                  <a:schemeClr val="tx1"/>
                </a:solidFill>
              </a:rPr>
              <a:t>)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Could train our model using more medical data to increase its accuracy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Could use more handwritten data to improve accuracy</a:t>
            </a:r>
          </a:p>
        </p:txBody>
      </p:sp>
    </p:spTree>
    <p:extLst>
      <p:ext uri="{BB962C8B-B14F-4D97-AF65-F5344CB8AC3E}">
        <p14:creationId xmlns:p14="http://schemas.microsoft.com/office/powerpoint/2010/main" val="345059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8E37-4AB8-0B3C-50A6-45E48818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500" y="7749318"/>
            <a:ext cx="8534400" cy="15070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938C3F-2FDB-7B44-A82A-B9893CDCC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600" y="171203"/>
            <a:ext cx="4753102" cy="644555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840387-D246-596C-C235-52730A82B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141" y="406569"/>
            <a:ext cx="6400181" cy="8746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52B222-DE6D-8ABB-CADB-CFB447C9A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944" y="1599079"/>
            <a:ext cx="175249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0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7600-1578-7902-4F5C-96206704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8E36D-0862-87AA-7060-81C8D73B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</a:p>
          <a:p>
            <a:pPr>
              <a:buFont typeface="Wingdings" panose="05000000000000000000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8020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170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3</vt:lpstr>
      <vt:lpstr>Slice</vt:lpstr>
      <vt:lpstr>SumDoc</vt:lpstr>
      <vt:lpstr>Implications</vt:lpstr>
      <vt:lpstr>Applications</vt:lpstr>
      <vt:lpstr>PowerPoint Presentation</vt:lpstr>
      <vt:lpstr>Potential Improvements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Sheshadri Rangaraju</dc:creator>
  <cp:lastModifiedBy>Sheshadri Rangaraju</cp:lastModifiedBy>
  <cp:revision>2</cp:revision>
  <dcterms:created xsi:type="dcterms:W3CDTF">2025-02-15T21:08:41Z</dcterms:created>
  <dcterms:modified xsi:type="dcterms:W3CDTF">2025-02-16T00:32:17Z</dcterms:modified>
</cp:coreProperties>
</file>