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C159-8F84-43D5-BE2B-914714500370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6BC0-87A9-4A39-8E66-C8F8602560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524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429000" y="1219200"/>
            <a:ext cx="1524000" cy="838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sc&gt;200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28600" y="228600"/>
            <a:ext cx="9906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52400" y="990600"/>
            <a:ext cx="10668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Srollno</a:t>
            </a:r>
            <a:r>
              <a:rPr lang="en-US" u="sng" dirty="0" smtClean="0"/>
              <a:t>.</a:t>
            </a:r>
            <a:endParaRPr lang="en-US" u="sng" dirty="0"/>
          </a:p>
        </p:txBody>
      </p:sp>
      <p:sp>
        <p:nvSpPr>
          <p:cNvPr id="8" name="Flowchart: Terminator 7"/>
          <p:cNvSpPr/>
          <p:nvPr/>
        </p:nvSpPr>
        <p:spPr>
          <a:xfrm>
            <a:off x="228600" y="1600200"/>
            <a:ext cx="914400" cy="3048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addr</a:t>
            </a:r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28600" y="2133600"/>
            <a:ext cx="8382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228600" y="2743200"/>
            <a:ext cx="8382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486400" y="1371600"/>
            <a:ext cx="1524000" cy="457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System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200400"/>
            <a:ext cx="1295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2971800"/>
            <a:ext cx="1066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9400" y="5410200"/>
            <a:ext cx="114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667000"/>
            <a:ext cx="1524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5029200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2286000" y="3733800"/>
            <a:ext cx="1600200" cy="609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6400800" y="4267200"/>
            <a:ext cx="1676400" cy="609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4800600" y="3886200"/>
            <a:ext cx="1295400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248400" y="2286000"/>
            <a:ext cx="1447800" cy="533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914400" y="838200"/>
            <a:ext cx="990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>
            <a:off x="1219200" y="1181100"/>
            <a:ext cx="3810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1143000" y="15240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</p:cNvCxnSpPr>
          <p:nvPr/>
        </p:nvCxnSpPr>
        <p:spPr>
          <a:xfrm flipV="1">
            <a:off x="1066800" y="1524000"/>
            <a:ext cx="5334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</p:cNvCxnSpPr>
          <p:nvPr/>
        </p:nvCxnSpPr>
        <p:spPr>
          <a:xfrm flipV="1">
            <a:off x="1066800" y="1524000"/>
            <a:ext cx="5334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3"/>
            <a:endCxn id="5" idx="1"/>
          </p:cNvCxnSpPr>
          <p:nvPr/>
        </p:nvCxnSpPr>
        <p:spPr>
          <a:xfrm flipV="1">
            <a:off x="2971800" y="16383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11" idx="1"/>
          </p:cNvCxnSpPr>
          <p:nvPr/>
        </p:nvCxnSpPr>
        <p:spPr>
          <a:xfrm flipV="1">
            <a:off x="4953000" y="16002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</p:cNvCxnSpPr>
          <p:nvPr/>
        </p:nvCxnSpPr>
        <p:spPr>
          <a:xfrm rot="5400000">
            <a:off x="3505200" y="1981200"/>
            <a:ext cx="609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18" idx="0"/>
          </p:cNvCxnSpPr>
          <p:nvPr/>
        </p:nvCxnSpPr>
        <p:spPr>
          <a:xfrm rot="5400000">
            <a:off x="2914650" y="3371850"/>
            <a:ext cx="533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8" idx="2"/>
            <a:endCxn id="17" idx="0"/>
          </p:cNvCxnSpPr>
          <p:nvPr/>
        </p:nvCxnSpPr>
        <p:spPr>
          <a:xfrm rot="5400000">
            <a:off x="2686050" y="462915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21" idx="0"/>
          </p:cNvCxnSpPr>
          <p:nvPr/>
        </p:nvCxnSpPr>
        <p:spPr>
          <a:xfrm rot="16200000" flipH="1">
            <a:off x="6381750" y="1695450"/>
            <a:ext cx="457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2"/>
            <a:endCxn id="13" idx="0"/>
          </p:cNvCxnSpPr>
          <p:nvPr/>
        </p:nvCxnSpPr>
        <p:spPr>
          <a:xfrm rot="16200000" flipH="1">
            <a:off x="6934200" y="28575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1"/>
          </p:cNvCxnSpPr>
          <p:nvPr/>
        </p:nvCxnSpPr>
        <p:spPr>
          <a:xfrm rot="10800000" flipV="1">
            <a:off x="5486400" y="2552700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9" idx="1"/>
            <a:endCxn id="20" idx="2"/>
          </p:cNvCxnSpPr>
          <p:nvPr/>
        </p:nvCxnSpPr>
        <p:spPr>
          <a:xfrm rot="10800000">
            <a:off x="5448300" y="4343400"/>
            <a:ext cx="952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4" idx="2"/>
          </p:cNvCxnSpPr>
          <p:nvPr/>
        </p:nvCxnSpPr>
        <p:spPr>
          <a:xfrm rot="16200000" flipV="1">
            <a:off x="5086350" y="3524250"/>
            <a:ext cx="609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2"/>
            <a:endCxn id="19" idx="0"/>
          </p:cNvCxnSpPr>
          <p:nvPr/>
        </p:nvCxnSpPr>
        <p:spPr>
          <a:xfrm rot="5400000">
            <a:off x="7029450" y="40195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9" idx="2"/>
            <a:endCxn id="15" idx="0"/>
          </p:cNvCxnSpPr>
          <p:nvPr/>
        </p:nvCxnSpPr>
        <p:spPr>
          <a:xfrm rot="5400000">
            <a:off x="6953250" y="51244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4724400" y="5486400"/>
            <a:ext cx="1447800" cy="609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t.out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19400" y="586740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8" idx="3"/>
            <a:endCxn id="15" idx="1"/>
          </p:cNvCxnSpPr>
          <p:nvPr/>
        </p:nvCxnSpPr>
        <p:spPr>
          <a:xfrm flipV="1">
            <a:off x="6172200" y="56388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3"/>
            <a:endCxn id="58" idx="1"/>
          </p:cNvCxnSpPr>
          <p:nvPr/>
        </p:nvCxnSpPr>
        <p:spPr>
          <a:xfrm flipV="1">
            <a:off x="4114800" y="5791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8305800" y="2819400"/>
            <a:ext cx="8382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5" name="Flowchart: Terminator 64"/>
          <p:cNvSpPr/>
          <p:nvPr/>
        </p:nvSpPr>
        <p:spPr>
          <a:xfrm>
            <a:off x="8077200" y="2209800"/>
            <a:ext cx="10668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d.name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rot="5400000" flipH="1" flipV="1">
            <a:off x="7772400" y="2743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4" idx="1"/>
          </p:cNvCxnSpPr>
          <p:nvPr/>
        </p:nvCxnSpPr>
        <p:spPr>
          <a:xfrm flipV="1">
            <a:off x="7924800" y="3009900"/>
            <a:ext cx="381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696200" y="388620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s.details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endCxn id="70" idx="0"/>
          </p:cNvCxnSpPr>
          <p:nvPr/>
        </p:nvCxnSpPr>
        <p:spPr>
          <a:xfrm rot="16200000" flipH="1">
            <a:off x="7791450" y="3333750"/>
            <a:ext cx="6858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53000" y="121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</a:p>
          <a:p>
            <a:r>
              <a:rPr lang="en-US" sz="900" dirty="0" smtClean="0"/>
              <a:t>Sc++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733800" y="22860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5486400" y="2514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5867400" y="42672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70866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</a:p>
          <a:p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1628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</a:p>
          <a:p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4191000" y="594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</a:p>
          <a:p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nitt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205112081</dc:creator>
  <cp:lastModifiedBy>205112081</cp:lastModifiedBy>
  <cp:revision>4</cp:revision>
  <dcterms:created xsi:type="dcterms:W3CDTF">2013-10-08T07:35:47Z</dcterms:created>
  <dcterms:modified xsi:type="dcterms:W3CDTF">2013-10-08T08:57:16Z</dcterms:modified>
</cp:coreProperties>
</file>