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57600" y="990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Compute check conditions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6858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16002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</p:cNvCxnSpPr>
          <p:nvPr/>
        </p:nvCxnSpPr>
        <p:spPr>
          <a:xfrm flipV="1">
            <a:off x="4648200" y="1066800"/>
            <a:ext cx="2438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457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s.rollnum.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106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system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09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&lt;2&gt;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14400" y="3429000"/>
            <a:ext cx="1447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32004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67400" y="32766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467600" y="32766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34200" y="4800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system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6"/>
            <a:endCxn id="20" idx="1"/>
          </p:cNvCxnSpPr>
          <p:nvPr/>
        </p:nvCxnSpPr>
        <p:spPr>
          <a:xfrm flipV="1">
            <a:off x="4953000" y="3505200"/>
            <a:ext cx="91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1" idx="2"/>
          </p:cNvCxnSpPr>
          <p:nvPr/>
        </p:nvCxnSpPr>
        <p:spPr>
          <a:xfrm>
            <a:off x="6629400" y="3505200"/>
            <a:ext cx="838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</p:cNvCxnSpPr>
          <p:nvPr/>
        </p:nvCxnSpPr>
        <p:spPr>
          <a:xfrm rot="5400000">
            <a:off x="7467600" y="4191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</p:cNvCxnSpPr>
          <p:nvPr/>
        </p:nvCxnSpPr>
        <p:spPr>
          <a:xfrm rot="16200000" flipH="1" flipV="1">
            <a:off x="2986787" y="2698563"/>
            <a:ext cx="105851" cy="1355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3"/>
            <a:endCxn id="19" idx="2"/>
          </p:cNvCxnSpPr>
          <p:nvPr/>
        </p:nvCxnSpPr>
        <p:spPr>
          <a:xfrm>
            <a:off x="2362200" y="3619500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38400" y="31242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Leave  student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362200" y="3581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returnstudent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029200" y="3352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7772400" y="44958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83" name="Shape 82"/>
          <p:cNvCxnSpPr>
            <a:stCxn id="21" idx="3"/>
          </p:cNvCxnSpPr>
          <p:nvPr/>
        </p:nvCxnSpPr>
        <p:spPr>
          <a:xfrm rot="5400000" flipH="1">
            <a:off x="5005131" y="1243270"/>
            <a:ext cx="51967" cy="5185429"/>
          </a:xfrm>
          <a:prstGeom prst="bentConnector4">
            <a:avLst>
              <a:gd name="adj1" fmla="val -439895"/>
              <a:gd name="adj2" fmla="val 827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05400" y="4191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&lt;3&gt;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143000" y="838200"/>
            <a:ext cx="14478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800600" y="838200"/>
            <a:ext cx="1371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6858000" y="3886200"/>
            <a:ext cx="16002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system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838200" y="4267200"/>
            <a:ext cx="12954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00400" y="7620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7010400" y="7620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3429000" y="47244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t.out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2590800" y="1104900"/>
            <a:ext cx="609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rot="16200000" flipV="1">
            <a:off x="2939281" y="489720"/>
            <a:ext cx="46551" cy="74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</p:cNvCxnSpPr>
          <p:nvPr/>
        </p:nvCxnSpPr>
        <p:spPr>
          <a:xfrm rot="5400000">
            <a:off x="5410200" y="609600"/>
            <a:ext cx="10668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2743200" y="1447800"/>
            <a:ext cx="4114800" cy="2514600"/>
          </a:xfrm>
          <a:prstGeom prst="curvedConnector3">
            <a:avLst>
              <a:gd name="adj1" fmla="val 3822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6" idx="1"/>
          </p:cNvCxnSpPr>
          <p:nvPr/>
        </p:nvCxnSpPr>
        <p:spPr>
          <a:xfrm flipV="1">
            <a:off x="4114800" y="10668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0" idx="2"/>
          </p:cNvCxnSpPr>
          <p:nvPr/>
        </p:nvCxnSpPr>
        <p:spPr>
          <a:xfrm>
            <a:off x="6172200" y="1066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  <a:endCxn id="7" idx="1"/>
          </p:cNvCxnSpPr>
          <p:nvPr/>
        </p:nvCxnSpPr>
        <p:spPr>
          <a:xfrm flipV="1">
            <a:off x="4419600" y="4191000"/>
            <a:ext cx="24384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3"/>
          </p:cNvCxnSpPr>
          <p:nvPr/>
        </p:nvCxnSpPr>
        <p:spPr>
          <a:xfrm rot="10800000">
            <a:off x="2133600" y="44958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37338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43200" y="4038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67000" y="2362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67000" y="25908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</p:cNvCxnSpPr>
          <p:nvPr/>
        </p:nvCxnSpPr>
        <p:spPr>
          <a:xfrm rot="16200000" flipV="1">
            <a:off x="3562350" y="43624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2971800" y="31242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4"/>
          </p:cNvCxnSpPr>
          <p:nvPr/>
        </p:nvCxnSpPr>
        <p:spPr>
          <a:xfrm rot="5400000" flipH="1" flipV="1">
            <a:off x="3238500" y="19431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71800" y="37338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deductions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743200" y="23622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deductions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114800" y="838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029200" y="32766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4724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886200" y="42672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Again_want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114800" y="1828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667000" y="6096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returned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205112081</cp:lastModifiedBy>
  <cp:revision>7</cp:revision>
  <dcterms:created xsi:type="dcterms:W3CDTF">2006-08-16T00:00:00Z</dcterms:created>
  <dcterms:modified xsi:type="dcterms:W3CDTF">2013-10-08T08:50:56Z</dcterms:modified>
</cp:coreProperties>
</file>