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0"/>
  </p:notesMasterIdLst>
  <p:sldIdLst>
    <p:sldId id="313" r:id="rId5"/>
    <p:sldId id="330" r:id="rId6"/>
    <p:sldId id="331" r:id="rId7"/>
    <p:sldId id="316" r:id="rId8"/>
    <p:sldId id="319" r:id="rId9"/>
    <p:sldId id="337" r:id="rId10"/>
    <p:sldId id="317" r:id="rId11"/>
    <p:sldId id="332" r:id="rId12"/>
    <p:sldId id="340" r:id="rId13"/>
    <p:sldId id="338" r:id="rId14"/>
    <p:sldId id="339" r:id="rId15"/>
    <p:sldId id="333" r:id="rId16"/>
    <p:sldId id="334" r:id="rId17"/>
    <p:sldId id="335" r:id="rId18"/>
    <p:sldId id="328" r:id="rId19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ye" initials="F" lastIdx="10" clrIdx="0"/>
  <p:cmAuthor id="1" name="Cynthia Raso" initials="CR" lastIdx="1" clrIdx="1"/>
  <p:cmAuthor id="2" name="Kristy Clarke" initials="KC" lastIdx="1" clrIdx="2">
    <p:extLst>
      <p:ext uri="{19B8F6BF-5375-455C-9EA6-DF929625EA0E}">
        <p15:presenceInfo xmlns:p15="http://schemas.microsoft.com/office/powerpoint/2012/main" userId="S::kristy.clarke@concordia.ca::25d851a9-d653-407f-877e-78d093741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>
        <p:scale>
          <a:sx n="70" d="100"/>
          <a:sy n="70" d="100"/>
        </p:scale>
        <p:origin x="13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1B7F7-4281-410A-B4DC-CC87F680D94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7BE26-B99C-4D74-B8D0-EF5B92807089}">
      <dgm:prSet phldrT="[Text]"/>
      <dgm:spPr/>
      <dgm:t>
        <a:bodyPr/>
        <a:lstStyle/>
        <a:p>
          <a:r>
            <a:rPr lang="en-US" dirty="0"/>
            <a:t>Write Code Locally</a:t>
          </a:r>
        </a:p>
      </dgm:t>
    </dgm:pt>
    <dgm:pt modelId="{7C81ECF2-FF8D-4822-B2D1-EB4767A65017}" type="parTrans" cxnId="{5B67109F-17E2-4851-A726-06DDA718D2D1}">
      <dgm:prSet/>
      <dgm:spPr/>
      <dgm:t>
        <a:bodyPr/>
        <a:lstStyle/>
        <a:p>
          <a:endParaRPr lang="en-US"/>
        </a:p>
      </dgm:t>
    </dgm:pt>
    <dgm:pt modelId="{30F32C01-C035-4AC0-B8A2-247F0A1C2B2C}" type="sibTrans" cxnId="{5B67109F-17E2-4851-A726-06DDA718D2D1}">
      <dgm:prSet/>
      <dgm:spPr/>
      <dgm:t>
        <a:bodyPr/>
        <a:lstStyle/>
        <a:p>
          <a:endParaRPr lang="en-US"/>
        </a:p>
      </dgm:t>
    </dgm:pt>
    <dgm:pt modelId="{7ADC96C5-7BB4-4C1D-A89F-618F7F26CA11}">
      <dgm:prSet phldrT="[Text]" custT="1"/>
      <dgm:spPr/>
      <dgm:t>
        <a:bodyPr/>
        <a:lstStyle/>
        <a:p>
          <a:r>
            <a:rPr lang="en-US" sz="1600" dirty="0"/>
            <a:t>Testing functionality locally</a:t>
          </a:r>
        </a:p>
      </dgm:t>
    </dgm:pt>
    <dgm:pt modelId="{EEDBD23D-E55F-4004-B2C3-5F28CEA14FCE}" type="parTrans" cxnId="{DE03AA38-B69F-4496-917D-ABECD2C0B179}">
      <dgm:prSet/>
      <dgm:spPr/>
      <dgm:t>
        <a:bodyPr/>
        <a:lstStyle/>
        <a:p>
          <a:endParaRPr lang="en-US"/>
        </a:p>
      </dgm:t>
    </dgm:pt>
    <dgm:pt modelId="{DE67D537-BADF-434F-B78D-6C4691D22934}" type="sibTrans" cxnId="{DE03AA38-B69F-4496-917D-ABECD2C0B179}">
      <dgm:prSet/>
      <dgm:spPr/>
      <dgm:t>
        <a:bodyPr/>
        <a:lstStyle/>
        <a:p>
          <a:endParaRPr lang="en-US"/>
        </a:p>
      </dgm:t>
    </dgm:pt>
    <dgm:pt modelId="{17694C47-2D03-4DAE-B976-94F0671FD704}">
      <dgm:prSet phldrT="[Text]" custT="1"/>
      <dgm:spPr/>
      <dgm:t>
        <a:bodyPr/>
        <a:lstStyle/>
        <a:p>
          <a:r>
            <a:rPr lang="en-US" sz="1600" dirty="0"/>
            <a:t>Deploy the application on the cloud</a:t>
          </a:r>
        </a:p>
      </dgm:t>
    </dgm:pt>
    <dgm:pt modelId="{88FAD306-F4A8-47D4-80A2-66359A67E746}" type="parTrans" cxnId="{735C7A6F-7E86-490F-916B-01234D1E401F}">
      <dgm:prSet/>
      <dgm:spPr/>
      <dgm:t>
        <a:bodyPr/>
        <a:lstStyle/>
        <a:p>
          <a:endParaRPr lang="en-US"/>
        </a:p>
      </dgm:t>
    </dgm:pt>
    <dgm:pt modelId="{9A8F47A7-BE2E-459E-A988-6FF6210244BB}" type="sibTrans" cxnId="{735C7A6F-7E86-490F-916B-01234D1E401F}">
      <dgm:prSet/>
      <dgm:spPr/>
      <dgm:t>
        <a:bodyPr/>
        <a:lstStyle/>
        <a:p>
          <a:endParaRPr lang="en-US"/>
        </a:p>
      </dgm:t>
    </dgm:pt>
    <dgm:pt modelId="{874FAC65-D626-4F09-BFA8-F4534D5D70EB}">
      <dgm:prSet phldrT="[Text]" custT="1"/>
      <dgm:spPr/>
      <dgm:t>
        <a:bodyPr/>
        <a:lstStyle/>
        <a:p>
          <a:r>
            <a:rPr lang="en-US" sz="1600" dirty="0"/>
            <a:t>Connect with the MongoDB</a:t>
          </a:r>
        </a:p>
      </dgm:t>
    </dgm:pt>
    <dgm:pt modelId="{D677ACDE-956D-40C5-90CF-F34CB64CF8B0}" type="parTrans" cxnId="{1F6FFE77-68C5-4C22-8E4C-933B4D4E8178}">
      <dgm:prSet/>
      <dgm:spPr/>
      <dgm:t>
        <a:bodyPr/>
        <a:lstStyle/>
        <a:p>
          <a:endParaRPr lang="en-US"/>
        </a:p>
      </dgm:t>
    </dgm:pt>
    <dgm:pt modelId="{102A9AB1-6D3E-4F7F-B4D8-C47486E673C3}" type="sibTrans" cxnId="{1F6FFE77-68C5-4C22-8E4C-933B4D4E8178}">
      <dgm:prSet/>
      <dgm:spPr/>
      <dgm:t>
        <a:bodyPr/>
        <a:lstStyle/>
        <a:p>
          <a:endParaRPr lang="en-US"/>
        </a:p>
      </dgm:t>
    </dgm:pt>
    <dgm:pt modelId="{ACC2FE4B-0271-4CC8-81B0-9A422D78704A}">
      <dgm:prSet phldrT="[Text]" custT="1"/>
      <dgm:spPr/>
      <dgm:t>
        <a:bodyPr/>
        <a:lstStyle/>
        <a:p>
          <a:r>
            <a:rPr lang="en-US" sz="1600" dirty="0"/>
            <a:t>Connect with the Hugging face AI model</a:t>
          </a:r>
        </a:p>
      </dgm:t>
    </dgm:pt>
    <dgm:pt modelId="{928C3B54-81E5-4CA7-A01B-C4349E5EC250}" type="parTrans" cxnId="{5C6553DE-52B9-4376-9B6D-A12247B951D4}">
      <dgm:prSet/>
      <dgm:spPr/>
      <dgm:t>
        <a:bodyPr/>
        <a:lstStyle/>
        <a:p>
          <a:endParaRPr lang="en-US"/>
        </a:p>
      </dgm:t>
    </dgm:pt>
    <dgm:pt modelId="{4BF9297C-4F2C-40DB-ADF3-546707E96DAC}" type="sibTrans" cxnId="{5C6553DE-52B9-4376-9B6D-A12247B951D4}">
      <dgm:prSet/>
      <dgm:spPr/>
      <dgm:t>
        <a:bodyPr/>
        <a:lstStyle/>
        <a:p>
          <a:endParaRPr lang="en-US"/>
        </a:p>
      </dgm:t>
    </dgm:pt>
    <dgm:pt modelId="{19A94044-7A61-4C87-A9DF-4274A1439348}">
      <dgm:prSet phldrT="[Text]" custT="1"/>
      <dgm:spPr/>
      <dgm:t>
        <a:bodyPr/>
        <a:lstStyle/>
        <a:p>
          <a:r>
            <a:rPr lang="en-US" sz="1600" dirty="0"/>
            <a:t>Expose it to Docker</a:t>
          </a:r>
        </a:p>
      </dgm:t>
    </dgm:pt>
    <dgm:pt modelId="{1AAD5884-A14A-4363-A39F-9EC894C6BF3D}" type="parTrans" cxnId="{470FF4CC-29D6-4ECA-A047-7F843B7D2D43}">
      <dgm:prSet/>
      <dgm:spPr/>
      <dgm:t>
        <a:bodyPr/>
        <a:lstStyle/>
        <a:p>
          <a:endParaRPr lang="en-US"/>
        </a:p>
      </dgm:t>
    </dgm:pt>
    <dgm:pt modelId="{0DA92241-D1B3-476C-BA9C-E3C32C697035}" type="sibTrans" cxnId="{470FF4CC-29D6-4ECA-A047-7F843B7D2D43}">
      <dgm:prSet/>
      <dgm:spPr/>
      <dgm:t>
        <a:bodyPr/>
        <a:lstStyle/>
        <a:p>
          <a:endParaRPr lang="en-US"/>
        </a:p>
      </dgm:t>
    </dgm:pt>
    <dgm:pt modelId="{D0542D42-C3C4-4776-9E10-C0F6ED932764}">
      <dgm:prSet phldrT="[Text]"/>
      <dgm:spPr/>
      <dgm:t>
        <a:bodyPr/>
        <a:lstStyle/>
        <a:p>
          <a:r>
            <a:rPr lang="en-US" dirty="0"/>
            <a:t>Upload the source code to GitHub</a:t>
          </a:r>
        </a:p>
      </dgm:t>
    </dgm:pt>
    <dgm:pt modelId="{5BEFE0D6-ADA9-418E-BEF5-5170C2C7638A}" type="parTrans" cxnId="{6394EBC6-D6E9-409F-B520-991F9B54054A}">
      <dgm:prSet/>
      <dgm:spPr/>
      <dgm:t>
        <a:bodyPr/>
        <a:lstStyle/>
        <a:p>
          <a:endParaRPr lang="en-US"/>
        </a:p>
      </dgm:t>
    </dgm:pt>
    <dgm:pt modelId="{E0B41983-15E6-424D-B6D8-66F491A66B8A}" type="sibTrans" cxnId="{6394EBC6-D6E9-409F-B520-991F9B54054A}">
      <dgm:prSet/>
      <dgm:spPr/>
      <dgm:t>
        <a:bodyPr/>
        <a:lstStyle/>
        <a:p>
          <a:endParaRPr lang="en-US"/>
        </a:p>
      </dgm:t>
    </dgm:pt>
    <dgm:pt modelId="{351304D7-68B8-42E5-AD9D-03C5B0AE5900}" type="pres">
      <dgm:prSet presAssocID="{E8D1B7F7-4281-410A-B4DC-CC87F680D945}" presName="diagram" presStyleCnt="0">
        <dgm:presLayoutVars>
          <dgm:dir/>
          <dgm:resizeHandles/>
        </dgm:presLayoutVars>
      </dgm:prSet>
      <dgm:spPr/>
    </dgm:pt>
    <dgm:pt modelId="{C69D39F9-50DF-45CB-8A75-511AB80F12BC}" type="pres">
      <dgm:prSet presAssocID="{FB97BE26-B99C-4D74-B8D0-EF5B92807089}" presName="firstNode" presStyleLbl="node1" presStyleIdx="0" presStyleCnt="7" custScaleX="116335" custScaleY="109064">
        <dgm:presLayoutVars>
          <dgm:bulletEnabled val="1"/>
        </dgm:presLayoutVars>
      </dgm:prSet>
      <dgm:spPr/>
    </dgm:pt>
    <dgm:pt modelId="{0B2705A6-1AE3-4FCE-A647-6B43D8AB6225}" type="pres">
      <dgm:prSet presAssocID="{30F32C01-C035-4AC0-B8A2-247F0A1C2B2C}" presName="sibTrans" presStyleLbl="sibTrans2D1" presStyleIdx="0" presStyleCnt="6"/>
      <dgm:spPr/>
    </dgm:pt>
    <dgm:pt modelId="{D3DBF66F-839F-40A1-B611-AF045ACA83EF}" type="pres">
      <dgm:prSet presAssocID="{7ADC96C5-7BB4-4C1D-A89F-618F7F26CA11}" presName="middleNode" presStyleCnt="0"/>
      <dgm:spPr/>
    </dgm:pt>
    <dgm:pt modelId="{B368ABCC-E3AC-4004-9337-0BCC02682172}" type="pres">
      <dgm:prSet presAssocID="{7ADC96C5-7BB4-4C1D-A89F-618F7F26CA11}" presName="padding" presStyleLbl="node1" presStyleIdx="0" presStyleCnt="7"/>
      <dgm:spPr/>
    </dgm:pt>
    <dgm:pt modelId="{FDC619C1-210C-43A7-A181-517F7A7DAADC}" type="pres">
      <dgm:prSet presAssocID="{7ADC96C5-7BB4-4C1D-A89F-618F7F26CA11}" presName="shape" presStyleLbl="node1" presStyleIdx="1" presStyleCnt="7" custScaleX="174147" custScaleY="163263">
        <dgm:presLayoutVars>
          <dgm:bulletEnabled val="1"/>
        </dgm:presLayoutVars>
      </dgm:prSet>
      <dgm:spPr/>
    </dgm:pt>
    <dgm:pt modelId="{C7DB1529-F681-41F6-89A1-A94C9BF5A306}" type="pres">
      <dgm:prSet presAssocID="{DE67D537-BADF-434F-B78D-6C4691D22934}" presName="sibTrans" presStyleLbl="sibTrans2D1" presStyleIdx="1" presStyleCnt="6"/>
      <dgm:spPr/>
    </dgm:pt>
    <dgm:pt modelId="{23491C10-829D-41E4-9891-39DB87EC9DB6}" type="pres">
      <dgm:prSet presAssocID="{17694C47-2D03-4DAE-B976-94F0671FD704}" presName="middleNode" presStyleCnt="0"/>
      <dgm:spPr/>
    </dgm:pt>
    <dgm:pt modelId="{950D51D4-AFC2-4B40-BFAC-52967C1EAE71}" type="pres">
      <dgm:prSet presAssocID="{17694C47-2D03-4DAE-B976-94F0671FD704}" presName="padding" presStyleLbl="node1" presStyleIdx="1" presStyleCnt="7"/>
      <dgm:spPr/>
    </dgm:pt>
    <dgm:pt modelId="{67A2A909-3719-43D9-A0A0-29EF3005106C}" type="pres">
      <dgm:prSet presAssocID="{17694C47-2D03-4DAE-B976-94F0671FD704}" presName="shape" presStyleLbl="node1" presStyleIdx="2" presStyleCnt="7" custScaleX="174416" custScaleY="163515">
        <dgm:presLayoutVars>
          <dgm:bulletEnabled val="1"/>
        </dgm:presLayoutVars>
      </dgm:prSet>
      <dgm:spPr/>
    </dgm:pt>
    <dgm:pt modelId="{D21E0262-3B99-45A2-8142-AAE80556E53E}" type="pres">
      <dgm:prSet presAssocID="{9A8F47A7-BE2E-459E-A988-6FF6210244BB}" presName="sibTrans" presStyleLbl="sibTrans2D1" presStyleIdx="2" presStyleCnt="6"/>
      <dgm:spPr/>
    </dgm:pt>
    <dgm:pt modelId="{BC4CC2F3-38F2-4700-AD84-162FA31571BC}" type="pres">
      <dgm:prSet presAssocID="{874FAC65-D626-4F09-BFA8-F4534D5D70EB}" presName="middleNode" presStyleCnt="0"/>
      <dgm:spPr/>
    </dgm:pt>
    <dgm:pt modelId="{14452023-AFE3-44EB-9194-E7FC59F25F6C}" type="pres">
      <dgm:prSet presAssocID="{874FAC65-D626-4F09-BFA8-F4534D5D70EB}" presName="padding" presStyleLbl="node1" presStyleIdx="2" presStyleCnt="7"/>
      <dgm:spPr/>
    </dgm:pt>
    <dgm:pt modelId="{1AE30189-F220-4AB3-A5FF-3372F26E9694}" type="pres">
      <dgm:prSet presAssocID="{874FAC65-D626-4F09-BFA8-F4534D5D70EB}" presName="shape" presStyleLbl="node1" presStyleIdx="3" presStyleCnt="7" custScaleX="174416" custScaleY="163515">
        <dgm:presLayoutVars>
          <dgm:bulletEnabled val="1"/>
        </dgm:presLayoutVars>
      </dgm:prSet>
      <dgm:spPr/>
    </dgm:pt>
    <dgm:pt modelId="{C55B0B75-E02E-49D7-A266-8BCD7C8B74C9}" type="pres">
      <dgm:prSet presAssocID="{102A9AB1-6D3E-4F7F-B4D8-C47486E673C3}" presName="sibTrans" presStyleLbl="sibTrans2D1" presStyleIdx="3" presStyleCnt="6"/>
      <dgm:spPr/>
    </dgm:pt>
    <dgm:pt modelId="{08BACDE0-78D2-44EE-BD04-678FEBF0A66D}" type="pres">
      <dgm:prSet presAssocID="{ACC2FE4B-0271-4CC8-81B0-9A422D78704A}" presName="middleNode" presStyleCnt="0"/>
      <dgm:spPr/>
    </dgm:pt>
    <dgm:pt modelId="{69AAF415-9DCA-45B3-89C9-5C351B8C5244}" type="pres">
      <dgm:prSet presAssocID="{ACC2FE4B-0271-4CC8-81B0-9A422D78704A}" presName="padding" presStyleLbl="node1" presStyleIdx="3" presStyleCnt="7"/>
      <dgm:spPr/>
    </dgm:pt>
    <dgm:pt modelId="{3037AB92-FEFC-4A13-8D4F-9DF9029BA188}" type="pres">
      <dgm:prSet presAssocID="{ACC2FE4B-0271-4CC8-81B0-9A422D78704A}" presName="shape" presStyleLbl="node1" presStyleIdx="4" presStyleCnt="7" custScaleX="174416" custScaleY="163515">
        <dgm:presLayoutVars>
          <dgm:bulletEnabled val="1"/>
        </dgm:presLayoutVars>
      </dgm:prSet>
      <dgm:spPr/>
    </dgm:pt>
    <dgm:pt modelId="{B787BD53-8A07-4E38-81C4-8869182BD1BF}" type="pres">
      <dgm:prSet presAssocID="{4BF9297C-4F2C-40DB-ADF3-546707E96DAC}" presName="sibTrans" presStyleLbl="sibTrans2D1" presStyleIdx="4" presStyleCnt="6"/>
      <dgm:spPr/>
    </dgm:pt>
    <dgm:pt modelId="{E96B416A-3902-4CF0-ACBE-BA27FEC2D19D}" type="pres">
      <dgm:prSet presAssocID="{19A94044-7A61-4C87-A9DF-4274A1439348}" presName="middleNode" presStyleCnt="0"/>
      <dgm:spPr/>
    </dgm:pt>
    <dgm:pt modelId="{A32F0AD4-94FB-4F86-A592-B6D15D281F3C}" type="pres">
      <dgm:prSet presAssocID="{19A94044-7A61-4C87-A9DF-4274A1439348}" presName="padding" presStyleLbl="node1" presStyleIdx="4" presStyleCnt="7"/>
      <dgm:spPr/>
    </dgm:pt>
    <dgm:pt modelId="{43376684-2261-447A-A632-B5DF8F7E93D9}" type="pres">
      <dgm:prSet presAssocID="{19A94044-7A61-4C87-A9DF-4274A1439348}" presName="shape" presStyleLbl="node1" presStyleIdx="5" presStyleCnt="7" custScaleX="174416" custScaleY="163515">
        <dgm:presLayoutVars>
          <dgm:bulletEnabled val="1"/>
        </dgm:presLayoutVars>
      </dgm:prSet>
      <dgm:spPr/>
    </dgm:pt>
    <dgm:pt modelId="{BE87ECB3-8E79-4351-BE07-E623F3F9A782}" type="pres">
      <dgm:prSet presAssocID="{0DA92241-D1B3-476C-BA9C-E3C32C697035}" presName="sibTrans" presStyleLbl="sibTrans2D1" presStyleIdx="5" presStyleCnt="6"/>
      <dgm:spPr/>
    </dgm:pt>
    <dgm:pt modelId="{DC28D06C-B9FB-438E-BF8F-9F34AEEDB3AC}" type="pres">
      <dgm:prSet presAssocID="{D0542D42-C3C4-4776-9E10-C0F6ED932764}" presName="lastNode" presStyleLbl="node1" presStyleIdx="6" presStyleCnt="7" custScaleX="113879" custScaleY="106761">
        <dgm:presLayoutVars>
          <dgm:bulletEnabled val="1"/>
        </dgm:presLayoutVars>
      </dgm:prSet>
      <dgm:spPr/>
    </dgm:pt>
  </dgm:ptLst>
  <dgm:cxnLst>
    <dgm:cxn modelId="{11E0A201-1948-4658-B9B7-83894BFFF809}" type="presOf" srcId="{DE67D537-BADF-434F-B78D-6C4691D22934}" destId="{C7DB1529-F681-41F6-89A1-A94C9BF5A306}" srcOrd="0" destOrd="0" presId="urn:microsoft.com/office/officeart/2005/8/layout/bProcess2"/>
    <dgm:cxn modelId="{AFCB0F2A-2D8C-499F-B0EC-D33ADD66F7A4}" type="presOf" srcId="{0DA92241-D1B3-476C-BA9C-E3C32C697035}" destId="{BE87ECB3-8E79-4351-BE07-E623F3F9A782}" srcOrd="0" destOrd="0" presId="urn:microsoft.com/office/officeart/2005/8/layout/bProcess2"/>
    <dgm:cxn modelId="{DE03AA38-B69F-4496-917D-ABECD2C0B179}" srcId="{E8D1B7F7-4281-410A-B4DC-CC87F680D945}" destId="{7ADC96C5-7BB4-4C1D-A89F-618F7F26CA11}" srcOrd="1" destOrd="0" parTransId="{EEDBD23D-E55F-4004-B2C3-5F28CEA14FCE}" sibTransId="{DE67D537-BADF-434F-B78D-6C4691D22934}"/>
    <dgm:cxn modelId="{EC71E138-FF8A-443F-8546-BD7B555E8298}" type="presOf" srcId="{7ADC96C5-7BB4-4C1D-A89F-618F7F26CA11}" destId="{FDC619C1-210C-43A7-A181-517F7A7DAADC}" srcOrd="0" destOrd="0" presId="urn:microsoft.com/office/officeart/2005/8/layout/bProcess2"/>
    <dgm:cxn modelId="{FD30E73C-D131-4E4D-AD29-354E422CA136}" type="presOf" srcId="{FB97BE26-B99C-4D74-B8D0-EF5B92807089}" destId="{C69D39F9-50DF-45CB-8A75-511AB80F12BC}" srcOrd="0" destOrd="0" presId="urn:microsoft.com/office/officeart/2005/8/layout/bProcess2"/>
    <dgm:cxn modelId="{550B9C42-F536-425B-AD2A-1DE426A8FD6D}" type="presOf" srcId="{874FAC65-D626-4F09-BFA8-F4534D5D70EB}" destId="{1AE30189-F220-4AB3-A5FF-3372F26E9694}" srcOrd="0" destOrd="0" presId="urn:microsoft.com/office/officeart/2005/8/layout/bProcess2"/>
    <dgm:cxn modelId="{6C917745-5040-4E65-ADE6-A922E9ECD9CE}" type="presOf" srcId="{E8D1B7F7-4281-410A-B4DC-CC87F680D945}" destId="{351304D7-68B8-42E5-AD9D-03C5B0AE5900}" srcOrd="0" destOrd="0" presId="urn:microsoft.com/office/officeart/2005/8/layout/bProcess2"/>
    <dgm:cxn modelId="{61940669-DF9B-4798-9766-BE05E0A89252}" type="presOf" srcId="{9A8F47A7-BE2E-459E-A988-6FF6210244BB}" destId="{D21E0262-3B99-45A2-8142-AAE80556E53E}" srcOrd="0" destOrd="0" presId="urn:microsoft.com/office/officeart/2005/8/layout/bProcess2"/>
    <dgm:cxn modelId="{BD447A4B-53DA-413D-BFA4-AB934246CCE0}" type="presOf" srcId="{30F32C01-C035-4AC0-B8A2-247F0A1C2B2C}" destId="{0B2705A6-1AE3-4FCE-A647-6B43D8AB6225}" srcOrd="0" destOrd="0" presId="urn:microsoft.com/office/officeart/2005/8/layout/bProcess2"/>
    <dgm:cxn modelId="{735C7A6F-7E86-490F-916B-01234D1E401F}" srcId="{E8D1B7F7-4281-410A-B4DC-CC87F680D945}" destId="{17694C47-2D03-4DAE-B976-94F0671FD704}" srcOrd="2" destOrd="0" parTransId="{88FAD306-F4A8-47D4-80A2-66359A67E746}" sibTransId="{9A8F47A7-BE2E-459E-A988-6FF6210244BB}"/>
    <dgm:cxn modelId="{1F6FFE77-68C5-4C22-8E4C-933B4D4E8178}" srcId="{E8D1B7F7-4281-410A-B4DC-CC87F680D945}" destId="{874FAC65-D626-4F09-BFA8-F4534D5D70EB}" srcOrd="3" destOrd="0" parTransId="{D677ACDE-956D-40C5-90CF-F34CB64CF8B0}" sibTransId="{102A9AB1-6D3E-4F7F-B4D8-C47486E673C3}"/>
    <dgm:cxn modelId="{B006148F-D34E-423A-8D0B-19D072478883}" type="presOf" srcId="{102A9AB1-6D3E-4F7F-B4D8-C47486E673C3}" destId="{C55B0B75-E02E-49D7-A266-8BCD7C8B74C9}" srcOrd="0" destOrd="0" presId="urn:microsoft.com/office/officeart/2005/8/layout/bProcess2"/>
    <dgm:cxn modelId="{FA78F69E-8059-4E9B-999E-9D8DA70256AC}" type="presOf" srcId="{17694C47-2D03-4DAE-B976-94F0671FD704}" destId="{67A2A909-3719-43D9-A0A0-29EF3005106C}" srcOrd="0" destOrd="0" presId="urn:microsoft.com/office/officeart/2005/8/layout/bProcess2"/>
    <dgm:cxn modelId="{5B67109F-17E2-4851-A726-06DDA718D2D1}" srcId="{E8D1B7F7-4281-410A-B4DC-CC87F680D945}" destId="{FB97BE26-B99C-4D74-B8D0-EF5B92807089}" srcOrd="0" destOrd="0" parTransId="{7C81ECF2-FF8D-4822-B2D1-EB4767A65017}" sibTransId="{30F32C01-C035-4AC0-B8A2-247F0A1C2B2C}"/>
    <dgm:cxn modelId="{6394EBC6-D6E9-409F-B520-991F9B54054A}" srcId="{E8D1B7F7-4281-410A-B4DC-CC87F680D945}" destId="{D0542D42-C3C4-4776-9E10-C0F6ED932764}" srcOrd="6" destOrd="0" parTransId="{5BEFE0D6-ADA9-418E-BEF5-5170C2C7638A}" sibTransId="{E0B41983-15E6-424D-B6D8-66F491A66B8A}"/>
    <dgm:cxn modelId="{470FF4CC-29D6-4ECA-A047-7F843B7D2D43}" srcId="{E8D1B7F7-4281-410A-B4DC-CC87F680D945}" destId="{19A94044-7A61-4C87-A9DF-4274A1439348}" srcOrd="5" destOrd="0" parTransId="{1AAD5884-A14A-4363-A39F-9EC894C6BF3D}" sibTransId="{0DA92241-D1B3-476C-BA9C-E3C32C697035}"/>
    <dgm:cxn modelId="{64DC46CD-A5B7-4342-B23F-2C6AA18F2AD8}" type="presOf" srcId="{19A94044-7A61-4C87-A9DF-4274A1439348}" destId="{43376684-2261-447A-A632-B5DF8F7E93D9}" srcOrd="0" destOrd="0" presId="urn:microsoft.com/office/officeart/2005/8/layout/bProcess2"/>
    <dgm:cxn modelId="{7E1C6ED1-EFB1-4F78-A65F-2FDF3CE96BDB}" type="presOf" srcId="{ACC2FE4B-0271-4CC8-81B0-9A422D78704A}" destId="{3037AB92-FEFC-4A13-8D4F-9DF9029BA188}" srcOrd="0" destOrd="0" presId="urn:microsoft.com/office/officeart/2005/8/layout/bProcess2"/>
    <dgm:cxn modelId="{5C6553DE-52B9-4376-9B6D-A12247B951D4}" srcId="{E8D1B7F7-4281-410A-B4DC-CC87F680D945}" destId="{ACC2FE4B-0271-4CC8-81B0-9A422D78704A}" srcOrd="4" destOrd="0" parTransId="{928C3B54-81E5-4CA7-A01B-C4349E5EC250}" sibTransId="{4BF9297C-4F2C-40DB-ADF3-546707E96DAC}"/>
    <dgm:cxn modelId="{AC628CF9-6857-4845-B122-9CB40A31F69D}" type="presOf" srcId="{4BF9297C-4F2C-40DB-ADF3-546707E96DAC}" destId="{B787BD53-8A07-4E38-81C4-8869182BD1BF}" srcOrd="0" destOrd="0" presId="urn:microsoft.com/office/officeart/2005/8/layout/bProcess2"/>
    <dgm:cxn modelId="{5DA3DFFE-4030-4AE2-8383-2156C5D10701}" type="presOf" srcId="{D0542D42-C3C4-4776-9E10-C0F6ED932764}" destId="{DC28D06C-B9FB-438E-BF8F-9F34AEEDB3AC}" srcOrd="0" destOrd="0" presId="urn:microsoft.com/office/officeart/2005/8/layout/bProcess2"/>
    <dgm:cxn modelId="{7F71E3A8-99D4-4FB0-ABA3-DC94F514D7C9}" type="presParOf" srcId="{351304D7-68B8-42E5-AD9D-03C5B0AE5900}" destId="{C69D39F9-50DF-45CB-8A75-511AB80F12BC}" srcOrd="0" destOrd="0" presId="urn:microsoft.com/office/officeart/2005/8/layout/bProcess2"/>
    <dgm:cxn modelId="{78BCC18F-DD8B-403A-A0A2-1366F4CBC63C}" type="presParOf" srcId="{351304D7-68B8-42E5-AD9D-03C5B0AE5900}" destId="{0B2705A6-1AE3-4FCE-A647-6B43D8AB6225}" srcOrd="1" destOrd="0" presId="urn:microsoft.com/office/officeart/2005/8/layout/bProcess2"/>
    <dgm:cxn modelId="{072AEB62-0718-450E-BF46-04C22AEB5715}" type="presParOf" srcId="{351304D7-68B8-42E5-AD9D-03C5B0AE5900}" destId="{D3DBF66F-839F-40A1-B611-AF045ACA83EF}" srcOrd="2" destOrd="0" presId="urn:microsoft.com/office/officeart/2005/8/layout/bProcess2"/>
    <dgm:cxn modelId="{4B09B429-8026-494D-98D4-C499649ADB77}" type="presParOf" srcId="{D3DBF66F-839F-40A1-B611-AF045ACA83EF}" destId="{B368ABCC-E3AC-4004-9337-0BCC02682172}" srcOrd="0" destOrd="0" presId="urn:microsoft.com/office/officeart/2005/8/layout/bProcess2"/>
    <dgm:cxn modelId="{366A1598-A072-4EB7-9E32-DFFB5ABD93E5}" type="presParOf" srcId="{D3DBF66F-839F-40A1-B611-AF045ACA83EF}" destId="{FDC619C1-210C-43A7-A181-517F7A7DAADC}" srcOrd="1" destOrd="0" presId="urn:microsoft.com/office/officeart/2005/8/layout/bProcess2"/>
    <dgm:cxn modelId="{07E08120-EC09-4A45-9BB9-2E937CC93B7D}" type="presParOf" srcId="{351304D7-68B8-42E5-AD9D-03C5B0AE5900}" destId="{C7DB1529-F681-41F6-89A1-A94C9BF5A306}" srcOrd="3" destOrd="0" presId="urn:microsoft.com/office/officeart/2005/8/layout/bProcess2"/>
    <dgm:cxn modelId="{4FA509F8-AFD8-458E-B381-03A900F7EE32}" type="presParOf" srcId="{351304D7-68B8-42E5-AD9D-03C5B0AE5900}" destId="{23491C10-829D-41E4-9891-39DB87EC9DB6}" srcOrd="4" destOrd="0" presId="urn:microsoft.com/office/officeart/2005/8/layout/bProcess2"/>
    <dgm:cxn modelId="{C39EA2B2-EFDB-4605-96E2-1342A9E7A78F}" type="presParOf" srcId="{23491C10-829D-41E4-9891-39DB87EC9DB6}" destId="{950D51D4-AFC2-4B40-BFAC-52967C1EAE71}" srcOrd="0" destOrd="0" presId="urn:microsoft.com/office/officeart/2005/8/layout/bProcess2"/>
    <dgm:cxn modelId="{4AA18B14-F505-400F-B72A-3951EF76F9A8}" type="presParOf" srcId="{23491C10-829D-41E4-9891-39DB87EC9DB6}" destId="{67A2A909-3719-43D9-A0A0-29EF3005106C}" srcOrd="1" destOrd="0" presId="urn:microsoft.com/office/officeart/2005/8/layout/bProcess2"/>
    <dgm:cxn modelId="{67EC7EB3-19AA-4BCA-840F-78CE3F77D246}" type="presParOf" srcId="{351304D7-68B8-42E5-AD9D-03C5B0AE5900}" destId="{D21E0262-3B99-45A2-8142-AAE80556E53E}" srcOrd="5" destOrd="0" presId="urn:microsoft.com/office/officeart/2005/8/layout/bProcess2"/>
    <dgm:cxn modelId="{2B7566B5-1266-4A2A-A5F2-C8089E407830}" type="presParOf" srcId="{351304D7-68B8-42E5-AD9D-03C5B0AE5900}" destId="{BC4CC2F3-38F2-4700-AD84-162FA31571BC}" srcOrd="6" destOrd="0" presId="urn:microsoft.com/office/officeart/2005/8/layout/bProcess2"/>
    <dgm:cxn modelId="{73A5BBD8-953E-41FC-A85B-149AFA233FD6}" type="presParOf" srcId="{BC4CC2F3-38F2-4700-AD84-162FA31571BC}" destId="{14452023-AFE3-44EB-9194-E7FC59F25F6C}" srcOrd="0" destOrd="0" presId="urn:microsoft.com/office/officeart/2005/8/layout/bProcess2"/>
    <dgm:cxn modelId="{F3DB8159-D06C-4E3B-9F9A-DC53E47765BE}" type="presParOf" srcId="{BC4CC2F3-38F2-4700-AD84-162FA31571BC}" destId="{1AE30189-F220-4AB3-A5FF-3372F26E9694}" srcOrd="1" destOrd="0" presId="urn:microsoft.com/office/officeart/2005/8/layout/bProcess2"/>
    <dgm:cxn modelId="{D247DFFB-CF57-4CD1-AEF0-E1252DDBA05A}" type="presParOf" srcId="{351304D7-68B8-42E5-AD9D-03C5B0AE5900}" destId="{C55B0B75-E02E-49D7-A266-8BCD7C8B74C9}" srcOrd="7" destOrd="0" presId="urn:microsoft.com/office/officeart/2005/8/layout/bProcess2"/>
    <dgm:cxn modelId="{EB7513C5-5F37-41B2-B9E1-75FE85D743E3}" type="presParOf" srcId="{351304D7-68B8-42E5-AD9D-03C5B0AE5900}" destId="{08BACDE0-78D2-44EE-BD04-678FEBF0A66D}" srcOrd="8" destOrd="0" presId="urn:microsoft.com/office/officeart/2005/8/layout/bProcess2"/>
    <dgm:cxn modelId="{6E9946BF-4476-4311-8512-5E43002CEC7A}" type="presParOf" srcId="{08BACDE0-78D2-44EE-BD04-678FEBF0A66D}" destId="{69AAF415-9DCA-45B3-89C9-5C351B8C5244}" srcOrd="0" destOrd="0" presId="urn:microsoft.com/office/officeart/2005/8/layout/bProcess2"/>
    <dgm:cxn modelId="{3E67E679-6756-4AD4-9C75-4D7FC5D021E4}" type="presParOf" srcId="{08BACDE0-78D2-44EE-BD04-678FEBF0A66D}" destId="{3037AB92-FEFC-4A13-8D4F-9DF9029BA188}" srcOrd="1" destOrd="0" presId="urn:microsoft.com/office/officeart/2005/8/layout/bProcess2"/>
    <dgm:cxn modelId="{7B60ADAE-A4FA-41C8-9862-8B201E8113EF}" type="presParOf" srcId="{351304D7-68B8-42E5-AD9D-03C5B0AE5900}" destId="{B787BD53-8A07-4E38-81C4-8869182BD1BF}" srcOrd="9" destOrd="0" presId="urn:microsoft.com/office/officeart/2005/8/layout/bProcess2"/>
    <dgm:cxn modelId="{61C68A15-08F8-4DD7-BBE2-42369AD5DE89}" type="presParOf" srcId="{351304D7-68B8-42E5-AD9D-03C5B0AE5900}" destId="{E96B416A-3902-4CF0-ACBE-BA27FEC2D19D}" srcOrd="10" destOrd="0" presId="urn:microsoft.com/office/officeart/2005/8/layout/bProcess2"/>
    <dgm:cxn modelId="{CA517ACB-837E-447C-B879-AAB633CBBC74}" type="presParOf" srcId="{E96B416A-3902-4CF0-ACBE-BA27FEC2D19D}" destId="{A32F0AD4-94FB-4F86-A592-B6D15D281F3C}" srcOrd="0" destOrd="0" presId="urn:microsoft.com/office/officeart/2005/8/layout/bProcess2"/>
    <dgm:cxn modelId="{552678EE-CB6F-43ED-B34B-67A7FB65798F}" type="presParOf" srcId="{E96B416A-3902-4CF0-ACBE-BA27FEC2D19D}" destId="{43376684-2261-447A-A632-B5DF8F7E93D9}" srcOrd="1" destOrd="0" presId="urn:microsoft.com/office/officeart/2005/8/layout/bProcess2"/>
    <dgm:cxn modelId="{0C40FD89-35F6-4EC3-9E63-10D6661CB0F3}" type="presParOf" srcId="{351304D7-68B8-42E5-AD9D-03C5B0AE5900}" destId="{BE87ECB3-8E79-4351-BE07-E623F3F9A782}" srcOrd="11" destOrd="0" presId="urn:microsoft.com/office/officeart/2005/8/layout/bProcess2"/>
    <dgm:cxn modelId="{1A820E3E-83A9-40D9-ADE4-9F26D47467B2}" type="presParOf" srcId="{351304D7-68B8-42E5-AD9D-03C5B0AE5900}" destId="{DC28D06C-B9FB-438E-BF8F-9F34AEEDB3AC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D39F9-50DF-45CB-8A75-511AB80F12BC}">
      <dsp:nvSpPr>
        <dsp:cNvPr id="0" name=""/>
        <dsp:cNvSpPr/>
      </dsp:nvSpPr>
      <dsp:spPr>
        <a:xfrm>
          <a:off x="1868" y="665015"/>
          <a:ext cx="1505867" cy="1411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Code Locally</a:t>
          </a:r>
        </a:p>
      </dsp:txBody>
      <dsp:txXfrm>
        <a:off x="222397" y="871761"/>
        <a:ext cx="1064809" cy="998258"/>
      </dsp:txXfrm>
    </dsp:sp>
    <dsp:sp modelId="{0B2705A6-1AE3-4FCE-A647-6B43D8AB6225}">
      <dsp:nvSpPr>
        <dsp:cNvPr id="0" name=""/>
        <dsp:cNvSpPr/>
      </dsp:nvSpPr>
      <dsp:spPr>
        <a:xfrm rot="10800000">
          <a:off x="528278" y="2190028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619C1-210C-43A7-A181-517F7A7DAADC}">
      <dsp:nvSpPr>
        <dsp:cNvPr id="0" name=""/>
        <dsp:cNvSpPr/>
      </dsp:nvSpPr>
      <dsp:spPr>
        <a:xfrm>
          <a:off x="3026" y="2529814"/>
          <a:ext cx="1503551" cy="1409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functionality locally</a:t>
          </a:r>
        </a:p>
      </dsp:txBody>
      <dsp:txXfrm>
        <a:off x="223216" y="2736242"/>
        <a:ext cx="1063171" cy="996725"/>
      </dsp:txXfrm>
    </dsp:sp>
    <dsp:sp modelId="{C7DB1529-F681-41F6-89A1-A94C9BF5A306}">
      <dsp:nvSpPr>
        <dsp:cNvPr id="0" name=""/>
        <dsp:cNvSpPr/>
      </dsp:nvSpPr>
      <dsp:spPr>
        <a:xfrm rot="5398263">
          <a:off x="1611034" y="3114000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2A909-3719-43D9-A0A0-29EF3005106C}">
      <dsp:nvSpPr>
        <dsp:cNvPr id="0" name=""/>
        <dsp:cNvSpPr/>
      </dsp:nvSpPr>
      <dsp:spPr>
        <a:xfrm>
          <a:off x="2154948" y="2527638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the application on the cloud</a:t>
          </a:r>
        </a:p>
      </dsp:txBody>
      <dsp:txXfrm>
        <a:off x="2375478" y="2734385"/>
        <a:ext cx="1064813" cy="998262"/>
      </dsp:txXfrm>
    </dsp:sp>
    <dsp:sp modelId="{D21E0262-3B99-45A2-8142-AAE80556E53E}">
      <dsp:nvSpPr>
        <dsp:cNvPr id="0" name=""/>
        <dsp:cNvSpPr/>
      </dsp:nvSpPr>
      <dsp:spPr>
        <a:xfrm>
          <a:off x="2681361" y="2174260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30189-F220-4AB3-A5FF-3372F26E9694}">
      <dsp:nvSpPr>
        <dsp:cNvPr id="0" name=""/>
        <dsp:cNvSpPr/>
      </dsp:nvSpPr>
      <dsp:spPr>
        <a:xfrm>
          <a:off x="2154948" y="662833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with the MongoDB</a:t>
          </a:r>
        </a:p>
      </dsp:txBody>
      <dsp:txXfrm>
        <a:off x="2375478" y="869580"/>
        <a:ext cx="1064813" cy="998262"/>
      </dsp:txXfrm>
    </dsp:sp>
    <dsp:sp modelId="{C55B0B75-E02E-49D7-A266-8BCD7C8B74C9}">
      <dsp:nvSpPr>
        <dsp:cNvPr id="0" name=""/>
        <dsp:cNvSpPr/>
      </dsp:nvSpPr>
      <dsp:spPr>
        <a:xfrm rot="5400000">
          <a:off x="3764699" y="1248654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7AB92-FEFC-4A13-8D4F-9DF9029BA188}">
      <dsp:nvSpPr>
        <dsp:cNvPr id="0" name=""/>
        <dsp:cNvSpPr/>
      </dsp:nvSpPr>
      <dsp:spPr>
        <a:xfrm>
          <a:off x="4308033" y="662833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with the Hugging face AI model</a:t>
          </a:r>
        </a:p>
      </dsp:txBody>
      <dsp:txXfrm>
        <a:off x="4528563" y="869580"/>
        <a:ext cx="1064813" cy="998262"/>
      </dsp:txXfrm>
    </dsp:sp>
    <dsp:sp modelId="{B787BD53-8A07-4E38-81C4-8869182BD1BF}">
      <dsp:nvSpPr>
        <dsp:cNvPr id="0" name=""/>
        <dsp:cNvSpPr/>
      </dsp:nvSpPr>
      <dsp:spPr>
        <a:xfrm rot="10800000">
          <a:off x="4834446" y="2187852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76684-2261-447A-A632-B5DF8F7E93D9}">
      <dsp:nvSpPr>
        <dsp:cNvPr id="0" name=""/>
        <dsp:cNvSpPr/>
      </dsp:nvSpPr>
      <dsp:spPr>
        <a:xfrm>
          <a:off x="4308033" y="2527638"/>
          <a:ext cx="1505873" cy="141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Expose it to Docker</a:t>
          </a:r>
        </a:p>
      </dsp:txBody>
      <dsp:txXfrm>
        <a:off x="4528563" y="2734385"/>
        <a:ext cx="1064813" cy="998262"/>
      </dsp:txXfrm>
    </dsp:sp>
    <dsp:sp modelId="{BE87ECB3-8E79-4351-BE07-E623F3F9A782}">
      <dsp:nvSpPr>
        <dsp:cNvPr id="0" name=""/>
        <dsp:cNvSpPr/>
      </dsp:nvSpPr>
      <dsp:spPr>
        <a:xfrm rot="5423981">
          <a:off x="5917784" y="3121016"/>
          <a:ext cx="453048" cy="2401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D06C-B9FB-438E-BF8F-9F34AEEDB3AC}">
      <dsp:nvSpPr>
        <dsp:cNvPr id="0" name=""/>
        <dsp:cNvSpPr/>
      </dsp:nvSpPr>
      <dsp:spPr>
        <a:xfrm>
          <a:off x="6461119" y="2557455"/>
          <a:ext cx="1474076" cy="1381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Upload the source code to GitHub</a:t>
          </a:r>
        </a:p>
      </dsp:txBody>
      <dsp:txXfrm>
        <a:off x="6676992" y="2759835"/>
        <a:ext cx="1042330" cy="977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342" y="0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1" y="4447462"/>
            <a:ext cx="5189855" cy="421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922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342" y="8894922"/>
            <a:ext cx="3066733" cy="4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0" tIns="46971" rIns="93940" bIns="4697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348880"/>
            <a:ext cx="5257800" cy="1583432"/>
          </a:xfrm>
        </p:spPr>
        <p:txBody>
          <a:bodyPr anchor="ctr"/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293096"/>
            <a:ext cx="5257800" cy="766936"/>
          </a:xfrm>
        </p:spPr>
        <p:txBody>
          <a:bodyPr/>
          <a:lstStyle>
            <a:lvl1pPr marL="0" indent="0">
              <a:buFontTx/>
              <a:buNone/>
              <a:defRPr sz="135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72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50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6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1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782336"/>
          </a:solidFill>
          <a:latin typeface="GillSans Bold" pitchFamily="1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50">
          <a:solidFill>
            <a:schemeClr val="tx1"/>
          </a:solidFill>
          <a:latin typeface="Arial"/>
          <a:ea typeface="ＭＳ Ｐゴシック" pitchFamily="-32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500">
          <a:solidFill>
            <a:schemeClr val="tx1"/>
          </a:solidFill>
          <a:latin typeface="Arial"/>
          <a:ea typeface="ＭＳ Ｐゴシック" pitchFamily="-32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B879-7DB2-44D4-8DA2-62E7B7A0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782" y="2533186"/>
            <a:ext cx="7267268" cy="6343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Project Name: Smart Bank System using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2FDE-1E07-3BA3-476D-F5C48680415A}"/>
              </a:ext>
            </a:extLst>
          </p:cNvPr>
          <p:cNvSpPr txBox="1"/>
          <p:nvPr/>
        </p:nvSpPr>
        <p:spPr>
          <a:xfrm>
            <a:off x="1419712" y="1715355"/>
            <a:ext cx="742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82336"/>
                </a:solidFill>
                <a:latin typeface="+mn-lt"/>
              </a:rPr>
              <a:t>  COEN6313 : Programming on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2F6F3-A9B5-AA01-5A49-6B03B74052C2}"/>
              </a:ext>
            </a:extLst>
          </p:cNvPr>
          <p:cNvSpPr txBox="1"/>
          <p:nvPr/>
        </p:nvSpPr>
        <p:spPr>
          <a:xfrm>
            <a:off x="1719782" y="3423953"/>
            <a:ext cx="1542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82336"/>
                </a:solidFill>
                <a:latin typeface="+mn-lt"/>
              </a:rPr>
              <a:t>Presented to</a:t>
            </a:r>
          </a:p>
          <a:p>
            <a:r>
              <a:rPr lang="en-US" sz="2200" dirty="0">
                <a:solidFill>
                  <a:srgbClr val="782336"/>
                </a:solidFill>
                <a:latin typeface="+mn-lt"/>
              </a:rPr>
              <a:t>Yan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22BC1-E3D5-0778-7A8F-B98CC72E495E}"/>
              </a:ext>
            </a:extLst>
          </p:cNvPr>
          <p:cNvSpPr txBox="1"/>
          <p:nvPr/>
        </p:nvSpPr>
        <p:spPr>
          <a:xfrm>
            <a:off x="1719782" y="4269391"/>
            <a:ext cx="488555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782336"/>
                </a:solidFill>
                <a:latin typeface="+mn-lt"/>
              </a:rPr>
              <a:t>By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Ashraf Uddin Chowdhury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Rafat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(40272674)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782336"/>
                </a:solidFill>
                <a:latin typeface="+mn-lt"/>
              </a:rPr>
              <a:t>Proddut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Kumar Biswas (40262586)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782336"/>
                </a:solidFill>
                <a:latin typeface="+mn-lt"/>
              </a:rPr>
              <a:t>Adilmanzoor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Kalilur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Rahman (40271551)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Sai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Abhinav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82336"/>
                </a:solidFill>
                <a:latin typeface="+mn-lt"/>
              </a:rPr>
              <a:t>Thadellapalli</a:t>
            </a:r>
            <a:r>
              <a:rPr lang="en-US" sz="1600" dirty="0">
                <a:solidFill>
                  <a:srgbClr val="782336"/>
                </a:solidFill>
                <a:latin typeface="+mn-lt"/>
              </a:rPr>
              <a:t> (40257238)</a:t>
            </a:r>
            <a:br>
              <a:rPr lang="en-US" sz="1600" dirty="0">
                <a:solidFill>
                  <a:srgbClr val="782336"/>
                </a:solidFill>
                <a:latin typeface="+mn-lt"/>
              </a:rPr>
            </a:br>
            <a:endParaRPr lang="en-US" sz="1600" dirty="0">
              <a:solidFill>
                <a:srgbClr val="782336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Group Number #14G</a:t>
            </a:r>
            <a:endParaRPr lang="en-US" sz="1600" kern="1200" dirty="0">
              <a:solidFill>
                <a:srgbClr val="782336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7E3C8-38CC-4AD9-032B-3FDD05198DAE}"/>
              </a:ext>
            </a:extLst>
          </p:cNvPr>
          <p:cNvSpPr txBox="1"/>
          <p:nvPr/>
        </p:nvSpPr>
        <p:spPr>
          <a:xfrm>
            <a:off x="1719782" y="6013295"/>
            <a:ext cx="2810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782336"/>
                </a:solidFill>
                <a:latin typeface="+mn-lt"/>
              </a:rPr>
              <a:t>On  29 October 2024</a:t>
            </a:r>
            <a:endParaRPr lang="en-US" sz="1600" kern="1200" dirty="0">
              <a:solidFill>
                <a:srgbClr val="782336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082" y="0"/>
            <a:ext cx="1127918" cy="10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76829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292608" y="526150"/>
            <a:ext cx="488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JWT TOKEN MANAGEMENT: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9E3CB-E658-4940-8542-D045540E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246"/>
            <a:ext cx="9144000" cy="574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2972F-32C6-4144-953D-B9C9CEF9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738"/>
            <a:ext cx="9144000" cy="2774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19983-1CA9-491E-8787-A6A9BCA23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2748"/>
            <a:ext cx="4956048" cy="2615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6E224-3F21-405B-B92E-03831C3F4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048" y="5221224"/>
            <a:ext cx="4187952" cy="3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07573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179832" y="112040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Mongo DB: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7F6A-D52C-4A0D-B1E9-C56FB8C6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28" y="777240"/>
            <a:ext cx="6903720" cy="3068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47E88-546B-41AC-B885-A8717EE7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28" y="3845559"/>
            <a:ext cx="6678168" cy="2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Issues Faced and Solutions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3DAFB3-F299-473C-BD59-3FCC115B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93765"/>
              </p:ext>
            </p:extLst>
          </p:nvPr>
        </p:nvGraphicFramePr>
        <p:xfrm>
          <a:off x="519684" y="1800950"/>
          <a:ext cx="8104632" cy="32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428">
                  <a:extLst>
                    <a:ext uri="{9D8B030D-6E8A-4147-A177-3AD203B41FA5}">
                      <a16:colId xmlns:a16="http://schemas.microsoft.com/office/drawing/2014/main" val="258808181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3361332488"/>
                    </a:ext>
                  </a:extLst>
                </a:gridCol>
                <a:gridCol w="2744724">
                  <a:extLst>
                    <a:ext uri="{9D8B030D-6E8A-4147-A177-3AD203B41FA5}">
                      <a16:colId xmlns:a16="http://schemas.microsoft.com/office/drawing/2014/main" val="2694760709"/>
                    </a:ext>
                  </a:extLst>
                </a:gridCol>
              </a:tblGrid>
              <a:tr h="400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Spent Man Hour (MH)  </a:t>
                      </a:r>
                    </a:p>
                    <a:p>
                      <a:pPr algn="ctr"/>
                      <a:r>
                        <a:rPr lang="en-US" sz="2000" dirty="0"/>
                        <a:t> to Solve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12663"/>
                  </a:ext>
                </a:extLst>
              </a:tr>
              <a:tr h="987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Database Integration Problem at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Environment variables for Sensitive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97316"/>
                  </a:ext>
                </a:extLst>
              </a:tr>
              <a:tr h="987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2. Deployment challenge  of JTW token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Secure Token Handling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16423"/>
                  </a:ext>
                </a:extLst>
              </a:tr>
              <a:tr h="5433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3.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Implemented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Remaining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in the Cloud.</a:t>
            </a:r>
          </a:p>
          <a:p>
            <a:r>
              <a:rPr lang="en-US" dirty="0"/>
              <a:t>Use Docker for the project CI/CD.</a:t>
            </a:r>
          </a:p>
          <a:p>
            <a:r>
              <a:rPr lang="en-US" dirty="0"/>
              <a:t>Complete integration with a Hugging Face AI model.</a:t>
            </a:r>
          </a:p>
          <a:p>
            <a:r>
              <a:rPr lang="en-US" dirty="0"/>
              <a:t>Prepare for the final presentation and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34628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Your Goals Still the Same?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 goals remain the same with a focus on delivering a scalable and secure banking service with AI-enhanced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274329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637" y="2687471"/>
            <a:ext cx="2944504" cy="724469"/>
          </a:xfrm>
        </p:spPr>
        <p:txBody>
          <a:bodyPr/>
          <a:lstStyle/>
          <a:p>
            <a:pPr algn="ctr"/>
            <a:r>
              <a:rPr lang="en-US" sz="36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45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Function of our 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5464"/>
            <a:ext cx="4638040" cy="4114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Core Banking Operations</a:t>
            </a:r>
            <a:endParaRPr lang="en-IN" dirty="0"/>
          </a:p>
          <a:p>
            <a:r>
              <a:rPr lang="en-IN" dirty="0"/>
              <a:t>Secure user authentication &amp; authorization</a:t>
            </a:r>
          </a:p>
          <a:p>
            <a:r>
              <a:rPr lang="en-IN" dirty="0"/>
              <a:t>Real-time transaction processing</a:t>
            </a:r>
          </a:p>
          <a:p>
            <a:r>
              <a:rPr lang="en-IN" dirty="0"/>
              <a:t>Balance management &amp; fund transfers</a:t>
            </a:r>
          </a:p>
          <a:p>
            <a:r>
              <a:rPr lang="en-IN" dirty="0"/>
              <a:t>Transaction history tracking</a:t>
            </a:r>
          </a:p>
          <a:p>
            <a:pPr marL="0" indent="0">
              <a:buNone/>
            </a:pPr>
            <a:r>
              <a:rPr lang="en-IN" b="1" dirty="0"/>
              <a:t>2. AI-Enhanced Features</a:t>
            </a:r>
            <a:endParaRPr lang="en-IN" dirty="0"/>
          </a:p>
          <a:p>
            <a:r>
              <a:rPr lang="en-IN" dirty="0"/>
              <a:t>OCR-powered cheque processing</a:t>
            </a:r>
          </a:p>
          <a:p>
            <a:r>
              <a:rPr lang="en-IN" dirty="0"/>
              <a:t>AI signature verification</a:t>
            </a:r>
          </a:p>
          <a:p>
            <a:r>
              <a:rPr lang="en-IN" dirty="0"/>
              <a:t>Intelligent </a:t>
            </a:r>
            <a:r>
              <a:rPr lang="en-IN" dirty="0" err="1"/>
              <a:t>chatbot</a:t>
            </a:r>
            <a:r>
              <a:rPr lang="en-IN" dirty="0"/>
              <a:t> assistance</a:t>
            </a:r>
          </a:p>
          <a:p>
            <a:r>
              <a:rPr lang="en-IN" dirty="0"/>
              <a:t>Automated fraud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6340" y="1056514"/>
            <a:ext cx="3659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3. Cloud-Native Capabilities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Scalable MongoDB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RESTful API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Containerized deployment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Real-time data synchronization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4. Security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JWT-based authentication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Encrypted transactions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Multi-factor verification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Secure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6991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r>
              <a:rPr lang="en-IN" dirty="0"/>
              <a:t>: React.js</a:t>
            </a:r>
          </a:p>
          <a:p>
            <a:r>
              <a:rPr lang="en-IN" b="1" dirty="0"/>
              <a:t>Backend</a:t>
            </a:r>
            <a:r>
              <a:rPr lang="en-IN" dirty="0"/>
              <a:t>: Flask (Python)</a:t>
            </a:r>
          </a:p>
          <a:p>
            <a:r>
              <a:rPr lang="en-IN" b="1" dirty="0"/>
              <a:t>Database</a:t>
            </a:r>
            <a:r>
              <a:rPr lang="en-IN" dirty="0"/>
              <a:t>: MongoDB</a:t>
            </a:r>
          </a:p>
          <a:p>
            <a:r>
              <a:rPr lang="en-IN" b="1" dirty="0"/>
              <a:t>Cloud Platform</a:t>
            </a:r>
            <a:r>
              <a:rPr lang="en-IN" dirty="0"/>
              <a:t>: Amazon EC2</a:t>
            </a:r>
          </a:p>
          <a:p>
            <a:r>
              <a:rPr lang="en-IN" b="1" dirty="0"/>
              <a:t>Authentication</a:t>
            </a:r>
            <a:r>
              <a:rPr lang="en-IN" dirty="0"/>
              <a:t>: JWT for secure API access</a:t>
            </a:r>
          </a:p>
          <a:p>
            <a:r>
              <a:rPr lang="en-IN" b="1" dirty="0"/>
              <a:t>AI Integration</a:t>
            </a:r>
            <a:r>
              <a:rPr lang="en-IN" dirty="0"/>
              <a:t>: Planned integration with Hugging Face models for enhanced customer service features like </a:t>
            </a:r>
            <a:r>
              <a:rPr lang="en-IN" dirty="0" err="1"/>
              <a:t>chatbots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57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0D8CE-EB3E-4B79-82E9-4437E014AE8D}"/>
              </a:ext>
            </a:extLst>
          </p:cNvPr>
          <p:cNvSpPr/>
          <p:nvPr/>
        </p:nvSpPr>
        <p:spPr>
          <a:xfrm>
            <a:off x="435612" y="1872777"/>
            <a:ext cx="4686095" cy="33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Flask Web Framework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Amazon EC2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Asynchronous Operations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MongoDB Operations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RESTful API Design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Local Development Environment: Visual Studio Code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React.js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2383" y="218032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r>
              <a:rPr lang="en-US" kern="0" dirty="0">
                <a:latin typeface="+mn-lt"/>
              </a:rPr>
              <a:t>TECHNOLOGICAL CHOICES</a:t>
            </a:r>
            <a:endParaRPr lang="en-US" sz="240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348B3-E8D4-4A74-8067-C0F59F41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29" y="3640604"/>
            <a:ext cx="781826" cy="682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BC178-ECBF-4647-8CB9-01D34D6A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477" y="2755907"/>
            <a:ext cx="987200" cy="946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DAB4A-D862-473D-B671-169D826F5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187" y="1357877"/>
            <a:ext cx="1491781" cy="879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716" y="1396858"/>
            <a:ext cx="962025" cy="1000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180" y="2755907"/>
            <a:ext cx="2352675" cy="781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162" y="1320327"/>
            <a:ext cx="1343025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989" y="4322785"/>
            <a:ext cx="1400175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553" y="4474710"/>
            <a:ext cx="147637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2402B3-A76E-4206-B947-173B394D9E04}"/>
              </a:ext>
            </a:extLst>
          </p:cNvPr>
          <p:cNvSpPr/>
          <p:nvPr/>
        </p:nvSpPr>
        <p:spPr>
          <a:xfrm>
            <a:off x="3270723" y="2892110"/>
            <a:ext cx="2505811" cy="1575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21053-E7AB-4CF3-AA14-84F70CFE7B0A}"/>
              </a:ext>
            </a:extLst>
          </p:cNvPr>
          <p:cNvSpPr/>
          <p:nvPr/>
        </p:nvSpPr>
        <p:spPr>
          <a:xfrm>
            <a:off x="899255" y="2884136"/>
            <a:ext cx="1259959" cy="138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48B3-E8D4-4A74-8067-C0F59F41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63" y="3236819"/>
            <a:ext cx="781826" cy="682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1B772-2029-43C6-A88D-6E7E09C352A4}"/>
              </a:ext>
            </a:extLst>
          </p:cNvPr>
          <p:cNvSpPr txBox="1"/>
          <p:nvPr/>
        </p:nvSpPr>
        <p:spPr>
          <a:xfrm>
            <a:off x="911987" y="4511238"/>
            <a:ext cx="120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Frontend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BC178-ECBF-4647-8CB9-01D34D6A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506" y="3093796"/>
            <a:ext cx="987200" cy="94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D7A9F-F196-4C90-A96D-D2CD8D36A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424" y="3093796"/>
            <a:ext cx="987200" cy="922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C7775-E4B3-4EFE-8B37-73BFC9D98E76}"/>
              </a:ext>
            </a:extLst>
          </p:cNvPr>
          <p:cNvSpPr txBox="1"/>
          <p:nvPr/>
        </p:nvSpPr>
        <p:spPr>
          <a:xfrm>
            <a:off x="4042513" y="4621494"/>
            <a:ext cx="116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6574D-67B5-41D4-B239-4B1F3FDF57CB}"/>
              </a:ext>
            </a:extLst>
          </p:cNvPr>
          <p:cNvCxnSpPr/>
          <p:nvPr/>
        </p:nvCxnSpPr>
        <p:spPr>
          <a:xfrm>
            <a:off x="2331585" y="3236819"/>
            <a:ext cx="75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18B58-9FE3-4DA1-AF1F-119E0D59F148}"/>
              </a:ext>
            </a:extLst>
          </p:cNvPr>
          <p:cNvCxnSpPr/>
          <p:nvPr/>
        </p:nvCxnSpPr>
        <p:spPr>
          <a:xfrm>
            <a:off x="2346205" y="3845533"/>
            <a:ext cx="75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2A5DD6-D393-4BBD-A177-45EEBCC6E780}"/>
              </a:ext>
            </a:extLst>
          </p:cNvPr>
          <p:cNvSpPr txBox="1"/>
          <p:nvPr/>
        </p:nvSpPr>
        <p:spPr>
          <a:xfrm>
            <a:off x="2558098" y="2884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http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06180-CCFA-4FB4-AFAE-522A4F28B1C9}"/>
              </a:ext>
            </a:extLst>
          </p:cNvPr>
          <p:cNvSpPr txBox="1"/>
          <p:nvPr/>
        </p:nvSpPr>
        <p:spPr>
          <a:xfrm>
            <a:off x="2176389" y="3933953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REST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C3D6E0-554B-46D5-9028-5241EA088979}"/>
              </a:ext>
            </a:extLst>
          </p:cNvPr>
          <p:cNvCxnSpPr>
            <a:cxnSpLocks/>
          </p:cNvCxnSpPr>
          <p:nvPr/>
        </p:nvCxnSpPr>
        <p:spPr>
          <a:xfrm flipV="1">
            <a:off x="5954630" y="2485415"/>
            <a:ext cx="922374" cy="680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1CB76-F324-4630-9423-D06436D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100" y="1471710"/>
            <a:ext cx="1251294" cy="1177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79222F-8071-4C55-AD94-D0F0D9EFA8A2}"/>
              </a:ext>
            </a:extLst>
          </p:cNvPr>
          <p:cNvSpPr txBox="1"/>
          <p:nvPr/>
        </p:nvSpPr>
        <p:spPr>
          <a:xfrm>
            <a:off x="6353514" y="28841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Data store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6DAB4A-D862-473D-B671-169D826F5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906" y="4426574"/>
            <a:ext cx="1491781" cy="87943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90D733-CA72-4CD5-B2D2-83CB17FAC1DC}"/>
              </a:ext>
            </a:extLst>
          </p:cNvPr>
          <p:cNvCxnSpPr>
            <a:cxnSpLocks/>
          </p:cNvCxnSpPr>
          <p:nvPr/>
        </p:nvCxnSpPr>
        <p:spPr>
          <a:xfrm>
            <a:off x="5954629" y="4083807"/>
            <a:ext cx="933413" cy="66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CDF224-48DD-4121-8159-75A0B77B32E6}"/>
              </a:ext>
            </a:extLst>
          </p:cNvPr>
          <p:cNvSpPr txBox="1"/>
          <p:nvPr/>
        </p:nvSpPr>
        <p:spPr>
          <a:xfrm>
            <a:off x="6258618" y="39881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AI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DD6FD-A2C2-4561-8AD5-DC887B01D632}"/>
              </a:ext>
            </a:extLst>
          </p:cNvPr>
          <p:cNvSpPr txBox="1"/>
          <p:nvPr/>
        </p:nvSpPr>
        <p:spPr>
          <a:xfrm>
            <a:off x="3758013" y="4106178"/>
            <a:ext cx="7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60C83-7AF5-4651-B69E-BAF07CA52772}"/>
              </a:ext>
            </a:extLst>
          </p:cNvPr>
          <p:cNvSpPr txBox="1"/>
          <p:nvPr/>
        </p:nvSpPr>
        <p:spPr>
          <a:xfrm>
            <a:off x="4955416" y="4093880"/>
            <a:ext cx="73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Flask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5127DD-E35B-4990-B9FB-315AB98874BC}"/>
              </a:ext>
            </a:extLst>
          </p:cNvPr>
          <p:cNvSpPr/>
          <p:nvPr/>
        </p:nvSpPr>
        <p:spPr>
          <a:xfrm>
            <a:off x="594332" y="2130517"/>
            <a:ext cx="1963766" cy="52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Bank Transaction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72D949-96B2-4F27-B4BC-192552241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9118" y="1311630"/>
            <a:ext cx="484679" cy="546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C50E75-9ADE-4950-A5F7-8A448471BED7}"/>
              </a:ext>
            </a:extLst>
          </p:cNvPr>
          <p:cNvSpPr txBox="1"/>
          <p:nvPr/>
        </p:nvSpPr>
        <p:spPr>
          <a:xfrm>
            <a:off x="1269118" y="1069346"/>
            <a:ext cx="8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User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E5C8A-28B7-49CA-99F8-AEAA692D5DA3}"/>
              </a:ext>
            </a:extLst>
          </p:cNvPr>
          <p:cNvCxnSpPr/>
          <p:nvPr/>
        </p:nvCxnSpPr>
        <p:spPr>
          <a:xfrm>
            <a:off x="1490856" y="1696120"/>
            <a:ext cx="0" cy="4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9F6CDC-9F69-45AD-82CD-B5A656D95DD7}"/>
              </a:ext>
            </a:extLst>
          </p:cNvPr>
          <p:cNvCxnSpPr>
            <a:cxnSpLocks/>
          </p:cNvCxnSpPr>
          <p:nvPr/>
        </p:nvCxnSpPr>
        <p:spPr>
          <a:xfrm>
            <a:off x="1490856" y="2651841"/>
            <a:ext cx="0" cy="23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4825B7-5871-489F-8E7C-EAA70F6C9740}"/>
              </a:ext>
            </a:extLst>
          </p:cNvPr>
          <p:cNvSpPr txBox="1"/>
          <p:nvPr/>
        </p:nvSpPr>
        <p:spPr>
          <a:xfrm>
            <a:off x="962869" y="3894030"/>
            <a:ext cx="11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cs typeface="Times" panose="02020603050405020304" pitchFamily="18" charset="0"/>
              </a:rPr>
              <a:t>React.JS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376523" y="148740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pPr algn="ctr"/>
            <a:r>
              <a:rPr lang="en-US" b="1" kern="0" dirty="0">
                <a:latin typeface="+mn-lt"/>
              </a:rPr>
              <a:t>ARCHITECTURAL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90"/>
            <a:ext cx="7772400" cy="1143000"/>
          </a:xfrm>
        </p:spPr>
        <p:txBody>
          <a:bodyPr/>
          <a:lstStyle/>
          <a:p>
            <a:r>
              <a:rPr lang="en-US" sz="2000" dirty="0"/>
              <a:t>Sequence Diagram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0" y="339365"/>
            <a:ext cx="6269856" cy="6505346"/>
          </a:xfrm>
        </p:spPr>
      </p:pic>
    </p:spTree>
    <p:extLst>
      <p:ext uri="{BB962C8B-B14F-4D97-AF65-F5344CB8AC3E}">
        <p14:creationId xmlns:p14="http://schemas.microsoft.com/office/powerpoint/2010/main" val="35649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505213" y="108851"/>
            <a:ext cx="7772400" cy="7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Arial Bold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782336"/>
                </a:solidFill>
                <a:latin typeface="GillSans Bold" pitchFamily="1" charset="0"/>
              </a:defRPr>
            </a:lvl9pPr>
          </a:lstStyle>
          <a:p>
            <a:r>
              <a:rPr lang="en-US" kern="0" dirty="0">
                <a:latin typeface="+mn-lt"/>
              </a:rPr>
              <a:t>DEVELOPMENT METHODS </a:t>
            </a:r>
          </a:p>
          <a:p>
            <a:r>
              <a:rPr lang="en-US" sz="2400" b="1" kern="0" dirty="0">
                <a:solidFill>
                  <a:schemeClr val="tx1"/>
                </a:solidFill>
                <a:latin typeface="+mn-lt"/>
              </a:rPr>
              <a:t>Agile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06647159"/>
              </p:ext>
            </p:extLst>
          </p:nvPr>
        </p:nvGraphicFramePr>
        <p:xfrm>
          <a:off x="505213" y="1116182"/>
          <a:ext cx="7937065" cy="4602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142" y="0"/>
            <a:ext cx="112785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 and Accomplishments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Technologies</a:t>
            </a:r>
            <a:r>
              <a:rPr lang="en-IN" dirty="0"/>
              <a:t>: Python, MongoDB, RESTful API , Vs Code, JWT, Flask JSON.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Accomplishments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Implemented user registration and login with hashed passwords</a:t>
            </a:r>
          </a:p>
          <a:p>
            <a:pPr lvl="1"/>
            <a:r>
              <a:rPr lang="en-IN" dirty="0"/>
              <a:t>Developed API endpoints for account management: registration, login, balance check, deposit, withdrawal, transfer, and transaction history</a:t>
            </a:r>
          </a:p>
          <a:p>
            <a:pPr lvl="1"/>
            <a:r>
              <a:rPr lang="en-IN" dirty="0"/>
              <a:t>Set up MongoDB Atlas for data storage</a:t>
            </a:r>
          </a:p>
          <a:p>
            <a:pPr lvl="1"/>
            <a:r>
              <a:rPr lang="en-IN" dirty="0"/>
              <a:t>Utilized JWT for secure API access</a:t>
            </a:r>
          </a:p>
        </p:txBody>
      </p:sp>
    </p:spTree>
    <p:extLst>
      <p:ext uri="{BB962C8B-B14F-4D97-AF65-F5344CB8AC3E}">
        <p14:creationId xmlns:p14="http://schemas.microsoft.com/office/powerpoint/2010/main" val="15420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C105-A7E2-4BE7-81CD-31FAA43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60832"/>
          </a:xfrm>
        </p:spPr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4F859-E1B6-41BC-945D-EEA44C1462AE}"/>
              </a:ext>
            </a:extLst>
          </p:cNvPr>
          <p:cNvSpPr txBox="1"/>
          <p:nvPr/>
        </p:nvSpPr>
        <p:spPr>
          <a:xfrm>
            <a:off x="97536" y="2970353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API Testing at Client End: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27B09-1ABD-42D3-96FD-E432E21B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39180"/>
            <a:ext cx="9144000" cy="136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A9F04-678B-4FC7-AC61-D4802AE0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5959"/>
            <a:ext cx="9144000" cy="304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DFB62-69EA-4F42-946E-842230D90189}"/>
              </a:ext>
            </a:extLst>
          </p:cNvPr>
          <p:cNvSpPr txBox="1"/>
          <p:nvPr/>
        </p:nvSpPr>
        <p:spPr>
          <a:xfrm>
            <a:off x="97536" y="103810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Server End:</a:t>
            </a:r>
          </a:p>
        </p:txBody>
      </p:sp>
    </p:spTree>
    <p:extLst>
      <p:ext uri="{BB962C8B-B14F-4D97-AF65-F5344CB8AC3E}">
        <p14:creationId xmlns:p14="http://schemas.microsoft.com/office/powerpoint/2010/main" val="213488056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2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3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ppt/theme/themeOverride4.xml><?xml version="1.0" encoding="utf-8"?>
<a:themeOverride xmlns:a="http://schemas.openxmlformats.org/drawingml/2006/main">
  <a:clrScheme name="CONCORDIA UNIVERSITY">
    <a:dk1>
      <a:srgbClr val="000000"/>
    </a:dk1>
    <a:lt1>
      <a:srgbClr val="FFFFFF"/>
    </a:lt1>
    <a:dk2>
      <a:srgbClr val="000000"/>
    </a:dk2>
    <a:lt2>
      <a:srgbClr val="BCBCBC"/>
    </a:lt2>
    <a:accent1>
      <a:srgbClr val="801329"/>
    </a:accent1>
    <a:accent2>
      <a:srgbClr val="E83F21"/>
    </a:accent2>
    <a:accent3>
      <a:srgbClr val="00776F"/>
    </a:accent3>
    <a:accent4>
      <a:srgbClr val="E90065"/>
    </a:accent4>
    <a:accent5>
      <a:srgbClr val="1598D6"/>
    </a:accent5>
    <a:accent6>
      <a:srgbClr val="7BC224"/>
    </a:accent6>
    <a:hlink>
      <a:srgbClr val="801329"/>
    </a:hlink>
    <a:folHlink>
      <a:srgbClr val="0E31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62B8896626B4C8C79D0463E2B1754" ma:contentTypeVersion="2" ma:contentTypeDescription="Create a new document." ma:contentTypeScope="" ma:versionID="3a368f194953be4028da428deffc7162">
  <xsd:schema xmlns:xsd="http://www.w3.org/2001/XMLSchema" xmlns:xs="http://www.w3.org/2001/XMLSchema" xmlns:p="http://schemas.microsoft.com/office/2006/metadata/properties" xmlns:ns2="23ba0ab6-0247-450b-9319-52df7f9e0b72" targetNamespace="http://schemas.microsoft.com/office/2006/metadata/properties" ma:root="true" ma:fieldsID="5781a80f8622e71678f3a702757e502b" ns2:_="">
    <xsd:import namespace="23ba0ab6-0247-450b-9319-52df7f9e0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a0ab6-0247-450b-9319-52df7f9e0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3C2A3-9EDC-4F1F-A593-C7085EDC8D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A51C-F5F7-4008-A4C5-7E64075AB357}">
  <ds:schemaRefs>
    <ds:schemaRef ds:uri="http://purl.org/dc/elements/1.1/"/>
    <ds:schemaRef ds:uri="http://schemas.microsoft.com/office/2006/metadata/properties"/>
    <ds:schemaRef ds:uri="23ba0ab6-0247-450b-9319-52df7f9e0b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5C678-9F60-4BBB-8E49-175DE9417AD1}">
  <ds:schemaRefs>
    <ds:schemaRef ds:uri="23ba0ab6-0247-450b-9319-52df7f9e0b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UCSE-T15-23684-VP-GRAD-PPT-Template-V2</Template>
  <TotalTime>1300</TotalTime>
  <Words>459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Bold</vt:lpstr>
      <vt:lpstr>Calibri</vt:lpstr>
      <vt:lpstr>Gill Sans</vt:lpstr>
      <vt:lpstr>GillSans Bold</vt:lpstr>
      <vt:lpstr>Times</vt:lpstr>
      <vt:lpstr>Wingdings</vt:lpstr>
      <vt:lpstr>1_Default Theme</vt:lpstr>
      <vt:lpstr>Project Name: Smart Bank System using Cloud</vt:lpstr>
      <vt:lpstr>Main Function of our SaaS</vt:lpstr>
      <vt:lpstr>Architecture Design</vt:lpstr>
      <vt:lpstr>PowerPoint Presentation</vt:lpstr>
      <vt:lpstr>PowerPoint Presentation</vt:lpstr>
      <vt:lpstr>Sequence Diagram</vt:lpstr>
      <vt:lpstr>PowerPoint Presentation</vt:lpstr>
      <vt:lpstr>Technologies Used and Accomplishments So Far</vt:lpstr>
      <vt:lpstr>Accomplishments</vt:lpstr>
      <vt:lpstr>Accomplishments</vt:lpstr>
      <vt:lpstr>Accomplishments</vt:lpstr>
      <vt:lpstr>Issues Faced and Solutions</vt:lpstr>
      <vt:lpstr>Remaining Tasks</vt:lpstr>
      <vt:lpstr>Are Your Goals Still the Same?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Ashraf Uddin Chowdhury Rafat</cp:lastModifiedBy>
  <cp:revision>52</cp:revision>
  <cp:lastPrinted>2024-10-28T05:34:39Z</cp:lastPrinted>
  <dcterms:created xsi:type="dcterms:W3CDTF">2016-10-20T13:59:53Z</dcterms:created>
  <dcterms:modified xsi:type="dcterms:W3CDTF">2024-10-29T21:28:45Z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0x0101007C062B8896626B4C8C79D0463E2B1754</vt:lpwstr>
  </property>
</Properties>
</file>