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QmxV7R3DuPuEXVq70Mssf7Ma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7492-B549-03AF-879B-06C0174F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A5C3F-CAA5-3DD4-681C-3AEE98E35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96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243615A-4C71-6F94-C3F1-78AC66A2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1"/>
            <a:ext cx="12192000" cy="68206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B9231B-3523-CBCC-A1C1-DCD35C4E2A22}"/>
              </a:ext>
            </a:extLst>
          </p:cNvPr>
          <p:cNvSpPr/>
          <p:nvPr/>
        </p:nvSpPr>
        <p:spPr>
          <a:xfrm>
            <a:off x="108155" y="5928852"/>
            <a:ext cx="462116" cy="7767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32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Alon Pinheiro</dc:creator>
  <cp:lastModifiedBy>Paulo Botelho</cp:lastModifiedBy>
  <cp:revision>2</cp:revision>
  <dcterms:created xsi:type="dcterms:W3CDTF">2021-09-28T22:09:29Z</dcterms:created>
  <dcterms:modified xsi:type="dcterms:W3CDTF">2025-02-19T01:34:38Z</dcterms:modified>
</cp:coreProperties>
</file>