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0DF8-B667-4EAB-B32F-79C694F2B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61C4-0AF3-4B2C-933D-8897ABB2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C592-7C6C-4FC2-8487-E5A5591F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EBD1-AAD8-4FB7-ADDD-83F623F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2AA5-C807-4B16-BBEF-9216768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C7E2-AD9D-420E-9BDD-CCF39FDA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1CC3-FEB8-4287-A1FA-F3E43750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D48C-1F2C-420C-A412-2EA6E836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D0D2-7FAA-48F4-8523-8B1A87D2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1702-C07B-4567-900B-DD6C81F0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1EACF-A61D-4334-BFDF-8738915C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35A8C-D9FD-43B2-A2CA-5CDB6AA4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3D2E-30BA-49C2-9A16-00090FC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857F-3BB8-4AE5-9B59-7F4C709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6002-2D3B-49F7-B3F5-925F8278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995F-530E-43ED-A442-8B01BDB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F833-E54E-4053-98C9-B4ED628E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9294-DE2A-42E6-A2AA-49BF28F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6323-69C5-436D-91C3-4E6F7C38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D6D0-B6E9-4BB2-8A12-AD13BAC2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33D-A365-4BAB-9258-46306AC2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C769-E671-4229-BE79-3806758C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3C4C-F1B3-4E81-B3E1-C3EF70D2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F874-401F-4E6C-AB15-72176369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A87E-5EA6-4F32-B4CA-AEE100BA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0286-BEBC-4BEB-9007-D51D974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6FF6-D8D8-49CA-A2BF-2AD86D47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29FA-58FD-43B7-86F8-986BF3F2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5A5A6-4D58-483C-9315-9174CABB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289D1-D110-45C3-B50F-3B9E9D43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1E02-BF13-409C-A999-B237661F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0DF-B453-4AFF-9B62-DD979EB1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2DC4-2976-40AC-ACC2-F7F6DA61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19019-162C-4D9F-8081-6BD7BC5F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0A7C4-FB4C-4351-ACD0-6867E872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94D8-ED7C-417D-A9C3-85E5E738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9BB9B-B281-401B-9FC8-25A28447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7B1B4-EADF-4526-ACD2-52020B6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E8161-DBE9-4CAB-9205-E6E9256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795-9E00-4CC7-A015-D8640BA3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C7A1-2343-44C3-AEB2-75E4805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74BB2-E41B-4121-A4B4-89E4AABD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F5047-F63D-4C12-AA1D-BCD63198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1AB9-CB33-473D-AC67-335CE4A1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9131-384A-4A1A-A335-4BEB14DF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68608-283C-4EC8-AA4F-C93EF25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7844-BE71-4F47-B199-53E50192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A68C-66E2-45C6-904E-7C3B3963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0025A-A08E-433B-849F-088A461F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1FC3-EDAF-4611-9AC0-17FA67B5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2352-43F1-42BB-B8B0-CE02FF96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4CC8-8436-4FB1-88B5-9F8F2C7D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A8E7-FB33-4C83-92BC-053D35FA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7F576-8CCD-468F-9F64-45DF59EC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CB11-B59B-482E-BF0A-B8FFB7AC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C55C-5BD9-4E6A-971E-9D01E3F5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0D97-D3D4-4803-85A5-B92B15DC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0F7FA-D171-45B1-BA0F-3CCE83AB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5A2DD-6997-46B9-AA2C-50A79118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34392-8D4C-4E8F-8714-F1C970C6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4661-022C-4D47-B43E-FDED99D7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BD08-45CD-447C-9DFE-6DCC7C1C3AD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B881-B0EB-4BCD-85F5-AF4E7812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AD5E-16E1-42D4-BC21-1E2D24F5E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9B4A-331C-472C-8D8A-854E5362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AE883B-2DAE-4401-BCA6-CEC47C3A683B}"/>
              </a:ext>
            </a:extLst>
          </p:cNvPr>
          <p:cNvCxnSpPr>
            <a:cxnSpLocks/>
          </p:cNvCxnSpPr>
          <p:nvPr/>
        </p:nvCxnSpPr>
        <p:spPr>
          <a:xfrm flipV="1">
            <a:off x="1445901" y="2380343"/>
            <a:ext cx="3837299" cy="346702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37AA35-A918-4AD2-85B9-2ED498371BD7}"/>
              </a:ext>
            </a:extLst>
          </p:cNvPr>
          <p:cNvCxnSpPr>
            <a:cxnSpLocks/>
          </p:cNvCxnSpPr>
          <p:nvPr/>
        </p:nvCxnSpPr>
        <p:spPr>
          <a:xfrm flipV="1">
            <a:off x="4032019" y="2685143"/>
            <a:ext cx="1686610" cy="336984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B917FC-EAA8-47E3-BDB2-F77D259395F2}"/>
              </a:ext>
            </a:extLst>
          </p:cNvPr>
          <p:cNvCxnSpPr>
            <a:cxnSpLocks/>
          </p:cNvCxnSpPr>
          <p:nvPr/>
        </p:nvCxnSpPr>
        <p:spPr>
          <a:xfrm flipH="1" flipV="1">
            <a:off x="6171281" y="2757714"/>
            <a:ext cx="487669" cy="325561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34EE93-BA76-47B4-9061-5CBF8DE6058B}"/>
              </a:ext>
            </a:extLst>
          </p:cNvPr>
          <p:cNvCxnSpPr>
            <a:cxnSpLocks/>
          </p:cNvCxnSpPr>
          <p:nvPr/>
        </p:nvCxnSpPr>
        <p:spPr>
          <a:xfrm flipH="1" flipV="1">
            <a:off x="6981371" y="2365829"/>
            <a:ext cx="3791343" cy="369278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548EBBD-C049-42B2-BABB-B508D62E53EB}"/>
              </a:ext>
            </a:extLst>
          </p:cNvPr>
          <p:cNvSpPr/>
          <p:nvPr/>
        </p:nvSpPr>
        <p:spPr>
          <a:xfrm>
            <a:off x="5383537" y="1393057"/>
            <a:ext cx="1497496" cy="1139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B94629-75E1-4B9C-BA81-382A3D399B22}"/>
              </a:ext>
            </a:extLst>
          </p:cNvPr>
          <p:cNvGrpSpPr/>
          <p:nvPr/>
        </p:nvGrpSpPr>
        <p:grpSpPr>
          <a:xfrm>
            <a:off x="668759" y="5069905"/>
            <a:ext cx="10854482" cy="1554922"/>
            <a:chOff x="786922" y="4903938"/>
            <a:chExt cx="10854482" cy="15549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7EEF6-825F-4348-8DC6-46C123A01529}"/>
                </a:ext>
              </a:extLst>
            </p:cNvPr>
            <p:cNvSpPr/>
            <p:nvPr/>
          </p:nvSpPr>
          <p:spPr>
            <a:xfrm>
              <a:off x="786922" y="5277522"/>
              <a:ext cx="1497496" cy="1139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315BAC-B5D6-421A-9765-F60C79935A88}"/>
                </a:ext>
              </a:extLst>
            </p:cNvPr>
            <p:cNvSpPr/>
            <p:nvPr/>
          </p:nvSpPr>
          <p:spPr>
            <a:xfrm>
              <a:off x="3406752" y="5277522"/>
              <a:ext cx="1497496" cy="1139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75CD3F-5658-49A1-B6A6-05B2E7B8E988}"/>
                </a:ext>
              </a:extLst>
            </p:cNvPr>
            <p:cNvSpPr/>
            <p:nvPr/>
          </p:nvSpPr>
          <p:spPr>
            <a:xfrm>
              <a:off x="6026582" y="5277522"/>
              <a:ext cx="1497496" cy="1139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Server 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2F79A5-A494-4E4F-BBE5-11BBCA4CE16E}"/>
                </a:ext>
              </a:extLst>
            </p:cNvPr>
            <p:cNvSpPr/>
            <p:nvPr/>
          </p:nvSpPr>
          <p:spPr>
            <a:xfrm>
              <a:off x="10143908" y="5319174"/>
              <a:ext cx="1497496" cy="1139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0B0614-2256-4E92-A74C-890FE40BCFDB}"/>
                </a:ext>
              </a:extLst>
            </p:cNvPr>
            <p:cNvSpPr txBox="1"/>
            <p:nvPr/>
          </p:nvSpPr>
          <p:spPr>
            <a:xfrm>
              <a:off x="8228699" y="4903938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351BDA4-BFE3-45B0-B5B5-8F4D275DD34E}"/>
              </a:ext>
            </a:extLst>
          </p:cNvPr>
          <p:cNvSpPr txBox="1"/>
          <p:nvPr/>
        </p:nvSpPr>
        <p:spPr>
          <a:xfrm>
            <a:off x="1515315" y="2172726"/>
            <a:ext cx="3002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Case 1 CPU Performance</a:t>
            </a:r>
            <a:br>
              <a:rPr lang="en-US" sz="2000" dirty="0"/>
            </a:br>
            <a:r>
              <a:rPr lang="en-US" sz="2000" dirty="0"/>
              <a:t>Generating certificate after certificate in loop for 100 clients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DBEE3-7155-42CF-AE8A-DE640FF679D9}"/>
              </a:ext>
            </a:extLst>
          </p:cNvPr>
          <p:cNvSpPr txBox="1"/>
          <p:nvPr/>
        </p:nvSpPr>
        <p:spPr>
          <a:xfrm>
            <a:off x="7819762" y="2177311"/>
            <a:ext cx="3002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Case 2 CPU Performance</a:t>
            </a:r>
            <a:br>
              <a:rPr lang="en-US" sz="2000" dirty="0"/>
            </a:br>
            <a:r>
              <a:rPr lang="en-US" sz="2000" dirty="0"/>
              <a:t>Generating certificates in parallel to multiple server</a:t>
            </a:r>
          </a:p>
        </p:txBody>
      </p:sp>
    </p:spTree>
    <p:extLst>
      <p:ext uri="{BB962C8B-B14F-4D97-AF65-F5344CB8AC3E}">
        <p14:creationId xmlns:p14="http://schemas.microsoft.com/office/powerpoint/2010/main" val="23594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</cp:revision>
  <dcterms:created xsi:type="dcterms:W3CDTF">2020-10-20T19:29:23Z</dcterms:created>
  <dcterms:modified xsi:type="dcterms:W3CDTF">2020-10-20T19:45:29Z</dcterms:modified>
</cp:coreProperties>
</file>