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893-0F3D-48E0-A29F-BC0A89C79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BFD5-5415-4A38-8C2F-13F8D240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6E56-EAC4-478C-9899-AC0AFE5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BCA0-1E0A-4AFD-BFA9-66F6B941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CD1C-57C1-4AE2-98B3-B7ADDE1F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01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DCF3-651D-4254-902A-764BBD6A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2928E-7314-43DA-A170-944A49B2B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808A-04F5-42B8-878E-6EAB1FA6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A4BF-8427-40FE-97D3-C5A1273C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8E7C-6381-459E-B076-69C7D4D5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08BFC-FC6D-4052-BD38-B6EEA52B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5EA2C-4E47-426A-B039-74FF1D46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3A5A-F9B7-474F-ABDC-C51A9B69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E3D6-642A-4EC7-A64A-CD792A6B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D249-A4EE-4505-B12A-7155B3D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E1E5-6983-4F2C-B0FC-8F475365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4331-5AE5-44C7-9E5A-58849F72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59B4-A400-42FF-B431-80BBFD08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73F6-60B1-479C-B23E-535C6B78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5BC0-3D59-43B3-B454-C9C9AB6C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A133-079C-4D74-9037-7CAE51CF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5328-6197-4700-BE2E-68C20727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9B19-8AD0-483C-A899-554320EA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E27B-9975-4F25-9244-CA4603AA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22DB-39A9-4EEB-99B9-CF28D521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079F-8638-447A-91EC-0B7BC88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B6D9-A793-4362-B749-B7F567C66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EB94-1737-4DFE-9BC5-D0DA9830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1403-28A6-4088-946C-291E5D2E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3F45-5D9E-44CE-A096-61459E55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A7BD-083E-48EB-A464-780A208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06F0-86BA-4BFA-A5C7-ADF32FE4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880C-8D08-4EB3-9CC7-7AE21D73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40D63-0E02-474A-B03C-CBED8CC0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03EEA-F82F-46B7-B1D9-8B5C9C4C0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FBCE-ED64-4F90-8035-F1C3A7A5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AC3A4-9641-40F4-BC3A-D02758C8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02B12-BC2D-4C6B-933D-C919B7E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83894-D721-4176-ABB5-3E32AF2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778A-DB92-4F2E-A432-0A9C5F63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C7672-DDAE-4EBD-995B-5A3139E1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BBEDD-7540-4D11-A494-A3C810D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728ED-73D8-46F8-B478-BB4F865E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F0D79-CA91-43F4-853D-2576A9DF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81D3-389D-46E1-B860-18A5271D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D80D3-DAB6-4B20-8F12-34602108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002-2658-444E-8292-BE0FCBF2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F895-8354-4082-B09F-AD3B4934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7CB2-B31C-47A6-BA8F-76A4F291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CE35-D3B1-41B4-B47E-B3FF1175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04FB3-8BE4-4F7E-B9C8-9221ABC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7EA4E-5F80-4F1A-8721-BAA27350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144-9988-4173-8518-C9941171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F913F-A8CC-48EE-8DC3-62C1CE45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8142-E7FF-4950-8E63-6B383974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4D23-65DD-4410-A1BB-C8A08EEE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2DF-81FF-4004-A3DE-015C55E5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40AB-F514-4428-A657-3E8DC2A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F49F-905A-4C7A-8D0E-664D4DDF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E5A2-547B-41B4-839D-FCC2C42B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A2EE-A1A0-4B38-B45E-7C3F42772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4EC3-16E5-4D90-90CB-6242672C5AE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E22A-CCFB-496E-BDB3-56CABBF2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1C75-FDC6-47CD-AE1D-24E48EF2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41A3-9F61-487A-A705-4585D5643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88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006578-4BFC-4B2A-98E0-9773FBBEAD42}"/>
              </a:ext>
            </a:extLst>
          </p:cNvPr>
          <p:cNvGrpSpPr/>
          <p:nvPr/>
        </p:nvGrpSpPr>
        <p:grpSpPr>
          <a:xfrm>
            <a:off x="2781783" y="1316621"/>
            <a:ext cx="6096000" cy="4572000"/>
            <a:chOff x="2781783" y="1316621"/>
            <a:chExt cx="6096000" cy="4572000"/>
          </a:xfrm>
        </p:grpSpPr>
        <p:pic>
          <p:nvPicPr>
            <p:cNvPr id="5" name="Picture 4" descr="A picture containing laptop, sitting, red, dark&#10;&#10;Description automatically generated">
              <a:extLst>
                <a:ext uri="{FF2B5EF4-FFF2-40B4-BE49-F238E27FC236}">
                  <a16:creationId xmlns:a16="http://schemas.microsoft.com/office/drawing/2014/main" id="{E44BDDC0-46FA-4732-BE17-BC86B4059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783" y="1316621"/>
              <a:ext cx="6096000" cy="457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478E5-CEAD-415C-AA6A-32DAFAD7EF00}"/>
                </a:ext>
              </a:extLst>
            </p:cNvPr>
            <p:cNvSpPr txBox="1"/>
            <p:nvPr/>
          </p:nvSpPr>
          <p:spPr>
            <a:xfrm>
              <a:off x="5702462" y="278988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6.0 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D27310-F3B3-4C12-91A4-0E88E8D8352C}"/>
                </a:ext>
              </a:extLst>
            </p:cNvPr>
            <p:cNvSpPr txBox="1"/>
            <p:nvPr/>
          </p:nvSpPr>
          <p:spPr>
            <a:xfrm>
              <a:off x="5570030" y="415458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3.6 Å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102D4-358D-4FB6-B05F-BDE0B2F1B510}"/>
                </a:ext>
              </a:extLst>
            </p:cNvPr>
            <p:cNvSpPr txBox="1"/>
            <p:nvPr/>
          </p:nvSpPr>
          <p:spPr>
            <a:xfrm>
              <a:off x="3893309" y="303637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3.5 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 Curran</cp:lastModifiedBy>
  <cp:revision>1</cp:revision>
  <dcterms:created xsi:type="dcterms:W3CDTF">2020-03-10T16:08:58Z</dcterms:created>
  <dcterms:modified xsi:type="dcterms:W3CDTF">2020-03-10T16:15:57Z</dcterms:modified>
</cp:coreProperties>
</file>