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5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6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6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8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9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15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6087BE-BC1A-45BC-A8CC-9F6488F3A127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0A48AF-3FD6-471C-9DF1-72C37A55A16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6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lus.edu/nclvi/honoring/bach_y_rita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wicab.com/index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.wicab.com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ghthous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tificamerican.com/article/device-lets-blind-see-with-tongu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Tasting the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Pradeep Dahal (017BSCIT029)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pair of sunglasses wired to an electric "lollipop" helps the visually impaired regain optical sensations via a different </a:t>
            </a:r>
            <a:r>
              <a:rPr lang="en-US" sz="2800" dirty="0" smtClean="0"/>
              <a:t>pathway.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47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Capacity of brain</a:t>
            </a:r>
            <a:endParaRPr lang="en-US" dirty="0"/>
          </a:p>
        </p:txBody>
      </p:sp>
      <p:pic>
        <p:nvPicPr>
          <p:cNvPr id="1028" name="Picture 4" descr="neuron diagram\को लागि तस्बिर परिणाम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98" y="2084832"/>
            <a:ext cx="8256036" cy="443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it all started??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Neuroscientist </a:t>
            </a:r>
            <a:r>
              <a:rPr lang="en-US" u="sng" dirty="0">
                <a:hlinkClick r:id="rId2"/>
              </a:rPr>
              <a:t>Paul Bach-y-Rita</a:t>
            </a:r>
            <a:r>
              <a:rPr lang="en-US" dirty="0"/>
              <a:t> hypothesized in the 1960s that "we see with our brains not our eyes."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developed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Middleton, Wisc.–based </a:t>
            </a:r>
            <a:r>
              <a:rPr lang="en-US" dirty="0" err="1">
                <a:hlinkClick r:id="rId2"/>
              </a:rPr>
              <a:t>Wicab</a:t>
            </a:r>
            <a:r>
              <a:rPr lang="en-US" dirty="0">
                <a:hlinkClick r:id="rId2"/>
              </a:rPr>
              <a:t>, Inc.</a:t>
            </a:r>
            <a:r>
              <a:rPr lang="en-US" dirty="0"/>
              <a:t> (a company co-founded by the late Back-y-Rita)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Wisc.–based </a:t>
            </a:r>
            <a:r>
              <a:rPr lang="en-US" dirty="0" err="1">
                <a:hlinkClick r:id="rId2"/>
              </a:rPr>
              <a:t>Wicab</a:t>
            </a:r>
            <a:r>
              <a:rPr lang="en-US" dirty="0">
                <a:hlinkClick r:id="rId2"/>
              </a:rPr>
              <a:t>, Inc.</a:t>
            </a:r>
            <a:r>
              <a:rPr lang="en-US" dirty="0"/>
              <a:t> (a company co-founded by the late Back-y-Rita), visual data are collected through a small digital video camera about 1.5 centimeters in diameter that sits in the center of a pair of sunglasses worn by the user. Bypassing the eyes, the data are transmitted to a handheld base unit, which is a little larger than a cell phone. This unit houses such features as zoom control, light settings and shock intensity levels as well as a central processing unit (CPU), which converts the digital signal into electrical pulses—replacing the function of the retina.</a:t>
            </a:r>
          </a:p>
          <a:p>
            <a:pPr fontAlgn="base"/>
            <a:r>
              <a:rPr lang="en-US" dirty="0"/>
              <a:t>From the CPU, the signals are sent to the tongue via a "lollipop," an electrode array about nine square centimeters that sits directly on the tongue. Each electrode corresponds to a set of pixels. White pixels yield a strong electrical pulse, whereas black pixels translate into no signal. Densely packed nerves at the tongue surface receive the incoming electrical signals, which feel a little like Pop Rocks or champagne bubbles to the user.</a:t>
            </a:r>
          </a:p>
        </p:txBody>
      </p:sp>
    </p:spTree>
    <p:extLst>
      <p:ext uri="{BB962C8B-B14F-4D97-AF65-F5344CB8AC3E}">
        <p14:creationId xmlns:p14="http://schemas.microsoft.com/office/powerpoint/2010/main" val="19706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time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any case, within 15 minutes of using the device, blind people can begin interpreting spatial information via the </a:t>
            </a:r>
            <a:r>
              <a:rPr lang="en-US" dirty="0" err="1"/>
              <a:t>BrainPort</a:t>
            </a:r>
            <a:r>
              <a:rPr lang="en-US" dirty="0"/>
              <a:t>, says William </a:t>
            </a:r>
            <a:r>
              <a:rPr lang="en-US" dirty="0" err="1"/>
              <a:t>Seiple</a:t>
            </a:r>
            <a:r>
              <a:rPr lang="en-US" dirty="0"/>
              <a:t>, research director at the nonprofit vision healthcare and research organization </a:t>
            </a:r>
            <a:r>
              <a:rPr lang="en-US" dirty="0">
                <a:hlinkClick r:id="rId2"/>
              </a:rPr>
              <a:t>Lighthouse International</a:t>
            </a:r>
            <a:r>
              <a:rPr lang="en-US" dirty="0"/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https://www.scientificamerican.com/article/device-lets-blind-see-with-tongues/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</TotalTime>
  <Words>102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Tasting the light</vt:lpstr>
      <vt:lpstr>HOW it works</vt:lpstr>
      <vt:lpstr>Special Capacity of brain</vt:lpstr>
      <vt:lpstr>When it all started??</vt:lpstr>
      <vt:lpstr>Device developed by</vt:lpstr>
      <vt:lpstr>How it works</vt:lpstr>
      <vt:lpstr>Train time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Tasting the light</dc:title>
  <dc:creator>Pradeep Dahal</dc:creator>
  <cp:lastModifiedBy>Pradeep Dahal</cp:lastModifiedBy>
  <cp:revision>4</cp:revision>
  <dcterms:created xsi:type="dcterms:W3CDTF">2019-11-27T03:52:29Z</dcterms:created>
  <dcterms:modified xsi:type="dcterms:W3CDTF">2019-11-27T04:59:53Z</dcterms:modified>
</cp:coreProperties>
</file>