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1" roundtripDataSignature="AMtx7mi+lm7p9JLr2HRFmFfFct5QMc1V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customschemas.google.com/relationships/presentationmetadata" Target="meta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C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Ensure to read the rubric while creating the content for this presentation!</a:t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CA"/>
              <a:t>Lessons Learned Summary Page is exempt from the 14 word/slide maximum, for summaries only – details are to be in the other slides.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Team Members is exempt from the 14 word/slide maximum. Use as many slides as needed.</a:t>
            </a:r>
            <a:endParaRPr/>
          </a:p>
        </p:txBody>
      </p:sp>
      <p:sp>
        <p:nvSpPr>
          <p:cNvPr id="94" name="Google Shape;94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Remember to always put this in, if there will be an opportunity (synchronous or asynchronous) for questions.</a:t>
            </a:r>
            <a:endParaRPr/>
          </a:p>
        </p:txBody>
      </p:sp>
      <p:sp>
        <p:nvSpPr>
          <p:cNvPr id="249" name="Google Shape;249;p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Thanking the audience for their time is always appreciated.</a:t>
            </a:r>
            <a:endParaRPr/>
          </a:p>
        </p:txBody>
      </p:sp>
      <p:sp>
        <p:nvSpPr>
          <p:cNvPr id="255" name="Google Shape;255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Team Members is exempt from the 14 word/slide maximum. Keep the two sentence maximum per team member and two members per slide. Add or remove a team member block to accommodate the total number of team members.</a:t>
            </a:r>
            <a:endParaRPr/>
          </a:p>
        </p:txBody>
      </p:sp>
      <p:sp>
        <p:nvSpPr>
          <p:cNvPr id="101" name="Google Shape;101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Agenda is exempt from the 14 word/slide maximum.</a:t>
            </a:r>
            <a:endParaRPr/>
          </a:p>
        </p:txBody>
      </p:sp>
      <p:sp>
        <p:nvSpPr>
          <p:cNvPr id="108" name="Google Shape;108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57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cvedetails.com/browse-by-date.php" TargetMode="External"/><Relationship Id="rId4" Type="http://schemas.openxmlformats.org/officeDocument/2006/relationships/hyperlink" Target="https://nvd.nist.gov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CA"/>
              <a:t>Custom SIEM</a:t>
            </a:r>
            <a:endParaRPr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CA"/>
              <a:t>With elastic stack and kibana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CA"/>
              <a:t>Team 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CA"/>
              <a:t>Technical Issue 1 </a:t>
            </a:r>
            <a:r>
              <a:rPr lang="en-CA"/>
              <a:t> Description</a:t>
            </a:r>
            <a:endParaRPr/>
          </a:p>
        </p:txBody>
      </p:sp>
      <p:sp>
        <p:nvSpPr>
          <p:cNvPr id="160" name="Google Shape;160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CA"/>
              <a:t>Configuration</a:t>
            </a:r>
            <a:r>
              <a:rPr lang="en-CA"/>
              <a:t> </a:t>
            </a:r>
            <a:r>
              <a:rPr lang="en-CA"/>
              <a:t>the architecture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CA"/>
              <a:t>Filebeat and logstash are little difficult to configure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CA"/>
              <a:t>SIGMA rules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CA"/>
              <a:t>Technical Issue 1 Project Impact</a:t>
            </a:r>
            <a:endParaRPr/>
          </a:p>
        </p:txBody>
      </p:sp>
      <p:sp>
        <p:nvSpPr>
          <p:cNvPr id="166" name="Google Shape;166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Project delays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Troubleshoot other team member’s work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CA"/>
              <a:t>Technical Issue 1 Resolution</a:t>
            </a:r>
            <a:endParaRPr/>
          </a:p>
        </p:txBody>
      </p:sp>
      <p:sp>
        <p:nvSpPr>
          <p:cNvPr id="172" name="Google Shape;172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Research on exactly what type of installation we need to do for system logs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CA"/>
              <a:t>Technical Issue 2 Description</a:t>
            </a:r>
            <a:endParaRPr/>
          </a:p>
        </p:txBody>
      </p:sp>
      <p:sp>
        <p:nvSpPr>
          <p:cNvPr id="178" name="Google Shape;178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There were not enough type of events </a:t>
            </a:r>
            <a:r>
              <a:rPr lang="en-CA"/>
              <a:t>occurred</a:t>
            </a:r>
            <a:r>
              <a:rPr lang="en-CA"/>
              <a:t> for testing our SIGMA ruleset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CA"/>
              <a:t>Technical Issue 2 Project Impact</a:t>
            </a:r>
            <a:endParaRPr/>
          </a:p>
        </p:txBody>
      </p:sp>
      <p:sp>
        <p:nvSpPr>
          <p:cNvPr id="184" name="Google Shape;184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SIEM is not upto date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Have to keep updating the ruleset for new vulnerabilities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CA"/>
              <a:t>Technical Issue 2 Resolution</a:t>
            </a:r>
            <a:endParaRPr/>
          </a:p>
        </p:txBody>
      </p:sp>
      <p:sp>
        <p:nvSpPr>
          <p:cNvPr id="190" name="Google Shape;190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Keep a track of </a:t>
            </a:r>
            <a:r>
              <a:rPr lang="en-CA"/>
              <a:t>vulnerabilities</a:t>
            </a:r>
            <a:r>
              <a:rPr lang="en-CA"/>
              <a:t> from different source like and make sigma rule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 u="sng">
                <a:solidFill>
                  <a:schemeClr val="hlink"/>
                </a:solidFill>
                <a:hlinkClick r:id="rId3"/>
              </a:rPr>
              <a:t>https://www.cvedetails.com/browse-by-date.php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 u="sng">
                <a:solidFill>
                  <a:schemeClr val="hlink"/>
                </a:solidFill>
                <a:hlinkClick r:id="rId4"/>
              </a:rPr>
              <a:t>https://nvd.nist.gov/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CA"/>
              <a:t>Lessons Learned</a:t>
            </a:r>
            <a:endParaRPr/>
          </a:p>
        </p:txBody>
      </p:sp>
      <p:sp>
        <p:nvSpPr>
          <p:cNvPr id="197" name="Google Shape;197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CA"/>
              <a:t>Technical Lessons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CA"/>
              <a:t>Negative Lesson Learned - Elasticsearch needs plugins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CA"/>
              <a:t>Positive Lesson Learned - SIGMA rules and signature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CA"/>
              <a:t>Team Lessons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CA"/>
              <a:t>Negative Lesson Learned - Coordination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CA"/>
              <a:t>Positive Lesson Learned - Deadlines are great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CA"/>
              <a:t>Technical Lessons Learned</a:t>
            </a:r>
            <a:endParaRPr/>
          </a:p>
        </p:txBody>
      </p:sp>
      <p:sp>
        <p:nvSpPr>
          <p:cNvPr id="203" name="Google Shape;203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CA"/>
              <a:t>Negative Lesson Learned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 Elasticsearch needs more plugins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Kibana is great but what if we want to see graphframes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CA"/>
              <a:t>Technical Lessons Learned</a:t>
            </a:r>
            <a:endParaRPr/>
          </a:p>
        </p:txBody>
      </p:sp>
      <p:sp>
        <p:nvSpPr>
          <p:cNvPr id="209" name="Google Shape;209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CA"/>
              <a:t>Negative Lesson Learned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CA"/>
              <a:t> Make </a:t>
            </a:r>
            <a:r>
              <a:rPr lang="en-CA"/>
              <a:t>separate</a:t>
            </a:r>
            <a:r>
              <a:rPr lang="en-CA"/>
              <a:t> feature list of elasticsearch that can be integrated acc to company’s need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CA"/>
              <a:t>Technical Lessons Learned</a:t>
            </a:r>
            <a:endParaRPr/>
          </a:p>
        </p:txBody>
      </p:sp>
      <p:sp>
        <p:nvSpPr>
          <p:cNvPr id="215" name="Google Shape;215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CA"/>
              <a:t>Positive Lesson Learned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CA"/>
              <a:t> Signatures are great way to find malicious behaviour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CA"/>
              <a:t>Team Members</a:t>
            </a:r>
            <a:endParaRPr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838200" y="181417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CA"/>
              <a:t>Member #1 Pratik Bambhania, 101331400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CA"/>
              <a:t>Studied B.Tech in ICT (Information and communication technology). Programmer trying to balance security and flexibility in IT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CA"/>
              <a:t>Member #2 Apoorv Sunil Chitre, 101359793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CA"/>
              <a:t>A Cybersecurity student seeking opportunity to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CA"/>
              <a:t>gain hands-on experience. Performance focused and critical thinker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CA"/>
              <a:t>Technical Lessons Learned</a:t>
            </a:r>
            <a:endParaRPr/>
          </a:p>
        </p:txBody>
      </p:sp>
      <p:sp>
        <p:nvSpPr>
          <p:cNvPr id="221" name="Google Shape;221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CA"/>
              <a:t>Positive Lesson Learned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CA"/>
              <a:t> Every malicious activity has patter, find the </a:t>
            </a:r>
            <a:r>
              <a:rPr lang="en-CA"/>
              <a:t>pattern</a:t>
            </a:r>
            <a:r>
              <a:rPr lang="en-CA"/>
              <a:t> and mitigate it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CA"/>
              <a:t>Non-Technical Lessons Learned</a:t>
            </a:r>
            <a:endParaRPr/>
          </a:p>
        </p:txBody>
      </p:sp>
      <p:sp>
        <p:nvSpPr>
          <p:cNvPr id="227" name="Google Shape;227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CA"/>
              <a:t>Negative Lesson Learned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CA"/>
              <a:t> Teamwork was not upto the mark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CA"/>
              <a:t>Non-Technical Lessons Learned</a:t>
            </a:r>
            <a:endParaRPr/>
          </a:p>
        </p:txBody>
      </p:sp>
      <p:sp>
        <p:nvSpPr>
          <p:cNvPr id="233" name="Google Shape;233;p2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CA"/>
              <a:t>Negative Lesson Learned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 More clarification on references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 Merging should be carefully monitored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CA"/>
              <a:t>Non-Technical Lessons Learned</a:t>
            </a:r>
            <a:endParaRPr/>
          </a:p>
        </p:txBody>
      </p:sp>
      <p:sp>
        <p:nvSpPr>
          <p:cNvPr id="239" name="Google Shape;239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CA"/>
              <a:t>Positive Lesson Learned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CA"/>
              <a:t> Deadlines makes you work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CA"/>
              <a:t>Non-Technical Lessons Learned</a:t>
            </a:r>
            <a:endParaRPr/>
          </a:p>
        </p:txBody>
      </p:sp>
      <p:sp>
        <p:nvSpPr>
          <p:cNvPr id="245" name="Google Shape;245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CA"/>
              <a:t>Positive Lesson Learned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CA"/>
              <a:t> Deadlines sure are tough to follow but atleast gets you started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"/>
          <p:cNvSpPr txBox="1"/>
          <p:nvPr>
            <p:ph type="title"/>
          </p:nvPr>
        </p:nvSpPr>
        <p:spPr>
          <a:xfrm>
            <a:off x="768575" y="276621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en-CA" sz="3600"/>
              <a:t>Questions?</a:t>
            </a:r>
            <a:endParaRPr b="1" sz="3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7"/>
          <p:cNvSpPr txBox="1"/>
          <p:nvPr>
            <p:ph type="title"/>
          </p:nvPr>
        </p:nvSpPr>
        <p:spPr>
          <a:xfrm>
            <a:off x="1267550" y="276621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en-CA" sz="3600"/>
              <a:t>Thank you for your time.</a:t>
            </a:r>
            <a:endParaRPr b="1"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CA"/>
              <a:t>Team Members (cont)</a:t>
            </a:r>
            <a:endParaRPr/>
          </a:p>
        </p:txBody>
      </p:sp>
      <p:sp>
        <p:nvSpPr>
          <p:cNvPr id="104" name="Google Shape;104;p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b="1" lang="en-CA"/>
              <a:t>Member #3Vahid ansari gilani, 101369420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CA"/>
              <a:t>I am an international student who seeking job </a:t>
            </a:r>
            <a:r>
              <a:rPr lang="en-CA"/>
              <a:t>opportunity</a:t>
            </a:r>
            <a:r>
              <a:rPr lang="en-CA"/>
              <a:t> in control and </a:t>
            </a:r>
            <a:r>
              <a:rPr lang="en-CA"/>
              <a:t>monitoring</a:t>
            </a:r>
            <a:r>
              <a:rPr lang="en-CA"/>
              <a:t>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CA"/>
              <a:t>Agenda</a:t>
            </a:r>
            <a:endParaRPr/>
          </a:p>
        </p:txBody>
      </p:sp>
      <p:sp>
        <p:nvSpPr>
          <p:cNvPr id="111" name="Google Shape;111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CA"/>
              <a:t>Project Description &amp; Status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CA"/>
              <a:t>Project Overview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CA"/>
              <a:t>Technical Issues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CA"/>
              <a:t>Team Dynamics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CA"/>
              <a:t>Lessons Learned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CA"/>
              <a:t>Project Description</a:t>
            </a:r>
            <a:endParaRPr/>
          </a:p>
        </p:txBody>
      </p:sp>
      <p:sp>
        <p:nvSpPr>
          <p:cNvPr id="117" name="Google Shape;11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Elasticsearch’s</a:t>
            </a:r>
            <a:r>
              <a:rPr lang="en-CA"/>
              <a:t> stack and SIGMA ruleset to make our SIEM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Small - medium scale SIEM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CA"/>
              <a:t>Project Status</a:t>
            </a:r>
            <a:endParaRPr/>
          </a:p>
        </p:txBody>
      </p:sp>
      <p:sp>
        <p:nvSpPr>
          <p:cNvPr id="123" name="Google Shape;123;p6"/>
          <p:cNvSpPr txBox="1"/>
          <p:nvPr>
            <p:ph idx="1" type="body"/>
          </p:nvPr>
        </p:nvSpPr>
        <p:spPr>
          <a:xfrm>
            <a:off x="9144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CA"/>
              <a:t>Status - Project is working at a small - medium scale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CA"/>
              <a:t>Project Overview</a:t>
            </a:r>
            <a:endParaRPr/>
          </a:p>
        </p:txBody>
      </p:sp>
      <p:sp>
        <p:nvSpPr>
          <p:cNvPr id="129" name="Google Shape;129;p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CA"/>
              <a:t>Architecture</a:t>
            </a:r>
            <a:endParaRPr/>
          </a:p>
        </p:txBody>
      </p:sp>
      <p:sp>
        <p:nvSpPr>
          <p:cNvPr id="130" name="Google Shape;130;p7"/>
          <p:cNvSpPr/>
          <p:nvPr/>
        </p:nvSpPr>
        <p:spPr>
          <a:xfrm>
            <a:off x="5430700" y="4453850"/>
            <a:ext cx="2135100" cy="80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000"/>
              <a:t>Elasticalert </a:t>
            </a:r>
            <a:endParaRPr sz="3000"/>
          </a:p>
        </p:txBody>
      </p:sp>
      <p:sp>
        <p:nvSpPr>
          <p:cNvPr id="131" name="Google Shape;131;p7"/>
          <p:cNvSpPr/>
          <p:nvPr/>
        </p:nvSpPr>
        <p:spPr>
          <a:xfrm>
            <a:off x="2407925" y="4163750"/>
            <a:ext cx="2135100" cy="109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000"/>
              <a:t>SIGMA Rules</a:t>
            </a:r>
            <a:endParaRPr sz="3000"/>
          </a:p>
        </p:txBody>
      </p:sp>
      <p:sp>
        <p:nvSpPr>
          <p:cNvPr id="132" name="Google Shape;132;p7"/>
          <p:cNvSpPr/>
          <p:nvPr/>
        </p:nvSpPr>
        <p:spPr>
          <a:xfrm>
            <a:off x="4647413" y="4618425"/>
            <a:ext cx="678900" cy="30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7"/>
          <p:cNvSpPr/>
          <p:nvPr/>
        </p:nvSpPr>
        <p:spPr>
          <a:xfrm>
            <a:off x="6196550" y="3314550"/>
            <a:ext cx="220500" cy="1007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7"/>
          <p:cNvSpPr/>
          <p:nvPr/>
        </p:nvSpPr>
        <p:spPr>
          <a:xfrm>
            <a:off x="1021175" y="2570325"/>
            <a:ext cx="1671000" cy="60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000"/>
              <a:t>Filebeat</a:t>
            </a:r>
            <a:endParaRPr sz="3000"/>
          </a:p>
        </p:txBody>
      </p:sp>
      <p:sp>
        <p:nvSpPr>
          <p:cNvPr id="135" name="Google Shape;135;p7"/>
          <p:cNvSpPr/>
          <p:nvPr/>
        </p:nvSpPr>
        <p:spPr>
          <a:xfrm>
            <a:off x="3117225" y="2564500"/>
            <a:ext cx="1814400" cy="60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000"/>
              <a:t>Logstash</a:t>
            </a:r>
            <a:endParaRPr sz="3000"/>
          </a:p>
        </p:txBody>
      </p:sp>
      <p:sp>
        <p:nvSpPr>
          <p:cNvPr id="136" name="Google Shape;136;p7"/>
          <p:cNvSpPr/>
          <p:nvPr/>
        </p:nvSpPr>
        <p:spPr>
          <a:xfrm>
            <a:off x="5430700" y="2381950"/>
            <a:ext cx="1575000" cy="80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000"/>
              <a:t>Elastic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000"/>
              <a:t>search</a:t>
            </a:r>
            <a:endParaRPr sz="3000"/>
          </a:p>
        </p:txBody>
      </p:sp>
      <p:sp>
        <p:nvSpPr>
          <p:cNvPr id="137" name="Google Shape;137;p7"/>
          <p:cNvSpPr/>
          <p:nvPr/>
        </p:nvSpPr>
        <p:spPr>
          <a:xfrm>
            <a:off x="7479075" y="2564500"/>
            <a:ext cx="1671000" cy="60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000"/>
              <a:t>Kibana</a:t>
            </a:r>
            <a:endParaRPr sz="3000"/>
          </a:p>
        </p:txBody>
      </p:sp>
      <p:sp>
        <p:nvSpPr>
          <p:cNvPr id="138" name="Google Shape;138;p7"/>
          <p:cNvSpPr/>
          <p:nvPr/>
        </p:nvSpPr>
        <p:spPr>
          <a:xfrm>
            <a:off x="9623450" y="2381950"/>
            <a:ext cx="1671000" cy="80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000"/>
              <a:t>SOC analyst</a:t>
            </a:r>
            <a:endParaRPr sz="3000"/>
          </a:p>
        </p:txBody>
      </p:sp>
      <p:sp>
        <p:nvSpPr>
          <p:cNvPr id="139" name="Google Shape;139;p7"/>
          <p:cNvSpPr/>
          <p:nvPr/>
        </p:nvSpPr>
        <p:spPr>
          <a:xfrm>
            <a:off x="9208900" y="2721075"/>
            <a:ext cx="414600" cy="30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7"/>
          <p:cNvSpPr/>
          <p:nvPr/>
        </p:nvSpPr>
        <p:spPr>
          <a:xfrm>
            <a:off x="4973863" y="2721075"/>
            <a:ext cx="414600" cy="30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7"/>
          <p:cNvSpPr/>
          <p:nvPr/>
        </p:nvSpPr>
        <p:spPr>
          <a:xfrm>
            <a:off x="7070238" y="2721075"/>
            <a:ext cx="414600" cy="30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7"/>
          <p:cNvSpPr/>
          <p:nvPr/>
        </p:nvSpPr>
        <p:spPr>
          <a:xfrm>
            <a:off x="2692175" y="2776325"/>
            <a:ext cx="414600" cy="30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CA"/>
              <a:t>Project Details</a:t>
            </a:r>
            <a:endParaRPr/>
          </a:p>
        </p:txBody>
      </p:sp>
      <p:sp>
        <p:nvSpPr>
          <p:cNvPr id="148" name="Google Shape;148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Filebeat - system log collection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Logstash - log aggregator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Elasticsearch - Indexing logs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Kibana - visualize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SIGMA - signature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CA"/>
              <a:t>Technical Issues</a:t>
            </a:r>
            <a:endParaRPr/>
          </a:p>
        </p:txBody>
      </p:sp>
      <p:sp>
        <p:nvSpPr>
          <p:cNvPr id="154" name="Google Shape;154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CA"/>
              <a:t> </a:t>
            </a:r>
            <a:r>
              <a:rPr lang="en-CA"/>
              <a:t>Configuring</a:t>
            </a:r>
            <a:r>
              <a:rPr lang="en-CA"/>
              <a:t> the </a:t>
            </a:r>
            <a:r>
              <a:rPr lang="en-CA"/>
              <a:t>artitecture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CA"/>
              <a:t> Not enough testing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2021-08-05T13:24:30Z</dcterms:created>
  <dc:creator>jeff</dc:creator>
</cp:coreProperties>
</file>