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7" r:id="rId4"/>
    <p:sldId id="261" r:id="rId5"/>
    <p:sldId id="285" r:id="rId6"/>
    <p:sldId id="270" r:id="rId7"/>
    <p:sldId id="271" r:id="rId8"/>
    <p:sldId id="273" r:id="rId9"/>
    <p:sldId id="274" r:id="rId10"/>
    <p:sldId id="275" r:id="rId11"/>
    <p:sldId id="286" r:id="rId12"/>
    <p:sldId id="260" r:id="rId13"/>
    <p:sldId id="287" r:id="rId14"/>
    <p:sldId id="276" r:id="rId15"/>
    <p:sldId id="291" r:id="rId16"/>
    <p:sldId id="292" r:id="rId17"/>
    <p:sldId id="279" r:id="rId18"/>
    <p:sldId id="280" r:id="rId19"/>
    <p:sldId id="289" r:id="rId20"/>
    <p:sldId id="281" r:id="rId21"/>
    <p:sldId id="294" r:id="rId22"/>
    <p:sldId id="282" r:id="rId23"/>
    <p:sldId id="283" r:id="rId24"/>
    <p:sldId id="288" r:id="rId25"/>
    <p:sldId id="295" r:id="rId26"/>
    <p:sldId id="277" r:id="rId27"/>
    <p:sldId id="278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E9164-71CB-4C92-BF3D-B33A805A3A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28DA4FC-0B52-4559-953C-08529D6F9B09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Business Problem Understanding</a:t>
          </a:r>
          <a:endParaRPr lang="en-IN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D776163-BB3D-4BF3-9B08-DCF965C5D3AE}" type="parTrans" cxnId="{9A207E7D-A78C-49D2-AFC4-3BFAFDD9CB11}">
      <dgm:prSet/>
      <dgm:spPr/>
      <dgm:t>
        <a:bodyPr/>
        <a:lstStyle/>
        <a:p>
          <a:endParaRPr lang="en-IN"/>
        </a:p>
      </dgm:t>
    </dgm:pt>
    <dgm:pt modelId="{4D6B06A0-0BF0-41AB-9A08-65E67A1EAD41}" type="sibTrans" cxnId="{9A207E7D-A78C-49D2-AFC4-3BFAFDD9CB11}">
      <dgm:prSet/>
      <dgm:spPr/>
      <dgm:t>
        <a:bodyPr/>
        <a:lstStyle/>
        <a:p>
          <a:endParaRPr lang="en-IN"/>
        </a:p>
      </dgm:t>
    </dgm:pt>
    <dgm:pt modelId="{E0FF21C7-7B5D-475D-A04E-8475B078EA8A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Modelling Approach Used and Why</a:t>
          </a:r>
          <a:endParaRPr lang="en-IN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091B129-B173-489E-975A-E6AE95B78114}" type="parTrans" cxnId="{50485DFD-162A-4C54-B764-47840A79CA91}">
      <dgm:prSet/>
      <dgm:spPr/>
      <dgm:t>
        <a:bodyPr/>
        <a:lstStyle/>
        <a:p>
          <a:endParaRPr lang="en-IN"/>
        </a:p>
      </dgm:t>
    </dgm:pt>
    <dgm:pt modelId="{9DC00389-2192-409A-8E9D-D64684FA6956}" type="sibTrans" cxnId="{50485DFD-162A-4C54-B764-47840A79CA91}">
      <dgm:prSet/>
      <dgm:spPr/>
      <dgm:t>
        <a:bodyPr/>
        <a:lstStyle/>
        <a:p>
          <a:endParaRPr lang="en-IN"/>
        </a:p>
      </dgm:t>
    </dgm:pt>
    <dgm:pt modelId="{A3098942-6B50-45E5-8227-C56CC60F2FF5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Business Insights and Recommendations</a:t>
          </a:r>
          <a:endParaRPr lang="en-IN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D046E45-7C6E-422D-8CC5-C5B04C3F5C44}" type="parTrans" cxnId="{DAA38235-7CAE-4B10-AE8A-7649296ACDAC}">
      <dgm:prSet/>
      <dgm:spPr/>
      <dgm:t>
        <a:bodyPr/>
        <a:lstStyle/>
        <a:p>
          <a:endParaRPr lang="en-IN"/>
        </a:p>
      </dgm:t>
    </dgm:pt>
    <dgm:pt modelId="{447F5416-0BF1-4A25-9296-C8161614A766}" type="sibTrans" cxnId="{DAA38235-7CAE-4B10-AE8A-7649296ACDAC}">
      <dgm:prSet/>
      <dgm:spPr/>
      <dgm:t>
        <a:bodyPr/>
        <a:lstStyle/>
        <a:p>
          <a:endParaRPr lang="en-IN"/>
        </a:p>
      </dgm:t>
    </dgm:pt>
    <dgm:pt modelId="{13F4D115-7285-4613-B3C7-25358454EDEF}" type="pres">
      <dgm:prSet presAssocID="{B01E9164-71CB-4C92-BF3D-B33A805A3A55}" presName="CompostProcess" presStyleCnt="0">
        <dgm:presLayoutVars>
          <dgm:dir/>
          <dgm:resizeHandles val="exact"/>
        </dgm:presLayoutVars>
      </dgm:prSet>
      <dgm:spPr/>
    </dgm:pt>
    <dgm:pt modelId="{4F213A15-BEB7-4782-8D3E-A7C66992E39C}" type="pres">
      <dgm:prSet presAssocID="{B01E9164-71CB-4C92-BF3D-B33A805A3A55}" presName="arrow" presStyleLbl="bgShp" presStyleIdx="0" presStyleCnt="1"/>
      <dgm:spPr/>
    </dgm:pt>
    <dgm:pt modelId="{53E1A014-DDBF-4029-A342-3D4D845DF6FA}" type="pres">
      <dgm:prSet presAssocID="{B01E9164-71CB-4C92-BF3D-B33A805A3A55}" presName="linearProcess" presStyleCnt="0"/>
      <dgm:spPr/>
    </dgm:pt>
    <dgm:pt modelId="{56683C25-7E25-4A41-A3B0-5151C4C6E039}" type="pres">
      <dgm:prSet presAssocID="{928DA4FC-0B52-4559-953C-08529D6F9B0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56CAC9-855B-4E49-9CA5-3CB29A2CD518}" type="pres">
      <dgm:prSet presAssocID="{4D6B06A0-0BF0-41AB-9A08-65E67A1EAD41}" presName="sibTrans" presStyleCnt="0"/>
      <dgm:spPr/>
    </dgm:pt>
    <dgm:pt modelId="{1BBB4C4D-816B-43AD-BF08-F9DBE5CF8E09}" type="pres">
      <dgm:prSet presAssocID="{E0FF21C7-7B5D-475D-A04E-8475B078EA8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C339FC-1C85-4033-8155-6A58A20EC6BA}" type="pres">
      <dgm:prSet presAssocID="{9DC00389-2192-409A-8E9D-D64684FA6956}" presName="sibTrans" presStyleCnt="0"/>
      <dgm:spPr/>
    </dgm:pt>
    <dgm:pt modelId="{5C9A047B-B774-4FB6-86EF-A714663D1380}" type="pres">
      <dgm:prSet presAssocID="{A3098942-6B50-45E5-8227-C56CC60F2FF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AA38235-7CAE-4B10-AE8A-7649296ACDAC}" srcId="{B01E9164-71CB-4C92-BF3D-B33A805A3A55}" destId="{A3098942-6B50-45E5-8227-C56CC60F2FF5}" srcOrd="2" destOrd="0" parTransId="{0D046E45-7C6E-422D-8CC5-C5B04C3F5C44}" sibTransId="{447F5416-0BF1-4A25-9296-C8161614A766}"/>
    <dgm:cxn modelId="{9A207E7D-A78C-49D2-AFC4-3BFAFDD9CB11}" srcId="{B01E9164-71CB-4C92-BF3D-B33A805A3A55}" destId="{928DA4FC-0B52-4559-953C-08529D6F9B09}" srcOrd="0" destOrd="0" parTransId="{3D776163-BB3D-4BF3-9B08-DCF965C5D3AE}" sibTransId="{4D6B06A0-0BF0-41AB-9A08-65E67A1EAD41}"/>
    <dgm:cxn modelId="{05E16DC4-F291-43B8-BB37-68FAFF4809EA}" type="presOf" srcId="{E0FF21C7-7B5D-475D-A04E-8475B078EA8A}" destId="{1BBB4C4D-816B-43AD-BF08-F9DBE5CF8E09}" srcOrd="0" destOrd="0" presId="urn:microsoft.com/office/officeart/2005/8/layout/hProcess9"/>
    <dgm:cxn modelId="{DDAAB531-6A81-4D51-B0C1-5C0DAB5B96DF}" type="presOf" srcId="{A3098942-6B50-45E5-8227-C56CC60F2FF5}" destId="{5C9A047B-B774-4FB6-86EF-A714663D1380}" srcOrd="0" destOrd="0" presId="urn:microsoft.com/office/officeart/2005/8/layout/hProcess9"/>
    <dgm:cxn modelId="{828C2D1E-0ABC-468A-B68E-5864C34DB079}" type="presOf" srcId="{928DA4FC-0B52-4559-953C-08529D6F9B09}" destId="{56683C25-7E25-4A41-A3B0-5151C4C6E039}" srcOrd="0" destOrd="0" presId="urn:microsoft.com/office/officeart/2005/8/layout/hProcess9"/>
    <dgm:cxn modelId="{E0C615D2-0B4F-45F3-81D0-90620E4070C6}" type="presOf" srcId="{B01E9164-71CB-4C92-BF3D-B33A805A3A55}" destId="{13F4D115-7285-4613-B3C7-25358454EDEF}" srcOrd="0" destOrd="0" presId="urn:microsoft.com/office/officeart/2005/8/layout/hProcess9"/>
    <dgm:cxn modelId="{50485DFD-162A-4C54-B764-47840A79CA91}" srcId="{B01E9164-71CB-4C92-BF3D-B33A805A3A55}" destId="{E0FF21C7-7B5D-475D-A04E-8475B078EA8A}" srcOrd="1" destOrd="0" parTransId="{7091B129-B173-489E-975A-E6AE95B78114}" sibTransId="{9DC00389-2192-409A-8E9D-D64684FA6956}"/>
    <dgm:cxn modelId="{97465228-5D84-44EE-98F1-EE69EDA10BD0}" type="presParOf" srcId="{13F4D115-7285-4613-B3C7-25358454EDEF}" destId="{4F213A15-BEB7-4782-8D3E-A7C66992E39C}" srcOrd="0" destOrd="0" presId="urn:microsoft.com/office/officeart/2005/8/layout/hProcess9"/>
    <dgm:cxn modelId="{61C25656-7D78-49A8-BB8F-59980385A44D}" type="presParOf" srcId="{13F4D115-7285-4613-B3C7-25358454EDEF}" destId="{53E1A014-DDBF-4029-A342-3D4D845DF6FA}" srcOrd="1" destOrd="0" presId="urn:microsoft.com/office/officeart/2005/8/layout/hProcess9"/>
    <dgm:cxn modelId="{CACD6197-859D-42D0-AF26-5BC71DA55FCC}" type="presParOf" srcId="{53E1A014-DDBF-4029-A342-3D4D845DF6FA}" destId="{56683C25-7E25-4A41-A3B0-5151C4C6E039}" srcOrd="0" destOrd="0" presId="urn:microsoft.com/office/officeart/2005/8/layout/hProcess9"/>
    <dgm:cxn modelId="{A5E85B61-357B-4AB5-80BC-C72B86A07A5F}" type="presParOf" srcId="{53E1A014-DDBF-4029-A342-3D4D845DF6FA}" destId="{0E56CAC9-855B-4E49-9CA5-3CB29A2CD518}" srcOrd="1" destOrd="0" presId="urn:microsoft.com/office/officeart/2005/8/layout/hProcess9"/>
    <dgm:cxn modelId="{B2990AF5-162B-4C84-ACFA-D207E5F8AF9D}" type="presParOf" srcId="{53E1A014-DDBF-4029-A342-3D4D845DF6FA}" destId="{1BBB4C4D-816B-43AD-BF08-F9DBE5CF8E09}" srcOrd="2" destOrd="0" presId="urn:microsoft.com/office/officeart/2005/8/layout/hProcess9"/>
    <dgm:cxn modelId="{1DCD1167-7040-4091-9507-A48E3CC4209E}" type="presParOf" srcId="{53E1A014-DDBF-4029-A342-3D4D845DF6FA}" destId="{1EC339FC-1C85-4033-8155-6A58A20EC6BA}" srcOrd="3" destOrd="0" presId="urn:microsoft.com/office/officeart/2005/8/layout/hProcess9"/>
    <dgm:cxn modelId="{3E2E5B2E-5977-4D56-A3E7-B7D64DC1B1F0}" type="presParOf" srcId="{53E1A014-DDBF-4029-A342-3D4D845DF6FA}" destId="{5C9A047B-B774-4FB6-86EF-A714663D138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6AF03-8564-4E1E-ABD1-CFBEFDACB41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30A441-20CF-4A2F-A310-9157CFE9197D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Cluster1</a:t>
          </a:r>
          <a:endParaRPr lang="en-IN" sz="36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540DC75-2003-4F37-AA01-06CFF79BF455}" type="parTrans" cxnId="{A4C11769-0011-4CBE-8B48-D17312DD57A8}">
      <dgm:prSet/>
      <dgm:spPr/>
      <dgm:t>
        <a:bodyPr/>
        <a:lstStyle/>
        <a:p>
          <a:endParaRPr lang="en-IN"/>
        </a:p>
      </dgm:t>
    </dgm:pt>
    <dgm:pt modelId="{31C2C21D-F4C1-4E8D-81C8-961370020E09}" type="sibTrans" cxnId="{A4C11769-0011-4CBE-8B48-D17312DD57A8}">
      <dgm:prSet/>
      <dgm:spPr/>
      <dgm:t>
        <a:bodyPr/>
        <a:lstStyle/>
        <a:p>
          <a:endParaRPr lang="en-IN"/>
        </a:p>
      </dgm:t>
    </dgm:pt>
    <dgm:pt modelId="{F53D56E4-6571-4431-967A-315474760292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en-IN" sz="1600" b="1" dirty="0" smtClean="0">
              <a:latin typeface="Arial" pitchFamily="34" charset="0"/>
              <a:cs typeface="Arial" pitchFamily="34" charset="0"/>
            </a:rPr>
            <a:t>Group of younger people, have passport, working as executive and their monthly income low</a:t>
          </a:r>
          <a:endParaRPr lang="en-IN" sz="1600" b="1" dirty="0">
            <a:latin typeface="Arial" pitchFamily="34" charset="0"/>
            <a:cs typeface="Arial" pitchFamily="34" charset="0"/>
          </a:endParaRPr>
        </a:p>
      </dgm:t>
    </dgm:pt>
    <dgm:pt modelId="{8D233D18-6825-43E7-996E-71D64F713A5E}" type="parTrans" cxnId="{583003D7-3052-4225-A58F-8D75F4FAC8B4}">
      <dgm:prSet/>
      <dgm:spPr/>
      <dgm:t>
        <a:bodyPr/>
        <a:lstStyle/>
        <a:p>
          <a:endParaRPr lang="en-IN"/>
        </a:p>
      </dgm:t>
    </dgm:pt>
    <dgm:pt modelId="{8DE70E87-B0D3-4DDA-BD0C-5EFB68A98DF7}" type="sibTrans" cxnId="{583003D7-3052-4225-A58F-8D75F4FAC8B4}">
      <dgm:prSet/>
      <dgm:spPr/>
      <dgm:t>
        <a:bodyPr/>
        <a:lstStyle/>
        <a:p>
          <a:endParaRPr lang="en-IN"/>
        </a:p>
      </dgm:t>
    </dgm:pt>
    <dgm:pt modelId="{A03E41D8-9EF2-4FD0-ACE1-0D5E4A92C1A0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en-IN" sz="1600" b="1" dirty="0" smtClean="0">
              <a:latin typeface="Arial" pitchFamily="34" charset="0"/>
              <a:cs typeface="Arial" pitchFamily="34" charset="0"/>
            </a:rPr>
            <a:t>Propensity of travel will be more and buying cheaper product like multi and super deluxe</a:t>
          </a:r>
          <a:endParaRPr lang="en-IN" sz="1600" b="1" dirty="0">
            <a:latin typeface="Arial" pitchFamily="34" charset="0"/>
            <a:cs typeface="Arial" pitchFamily="34" charset="0"/>
          </a:endParaRPr>
        </a:p>
      </dgm:t>
    </dgm:pt>
    <dgm:pt modelId="{9475AEBD-F449-4B65-928A-D599D755C61B}" type="parTrans" cxnId="{D4F1B4F4-4F36-4373-8B9D-717AC2C0E9FD}">
      <dgm:prSet/>
      <dgm:spPr/>
      <dgm:t>
        <a:bodyPr/>
        <a:lstStyle/>
        <a:p>
          <a:endParaRPr lang="en-IN"/>
        </a:p>
      </dgm:t>
    </dgm:pt>
    <dgm:pt modelId="{782BB877-2BC5-4F7D-8B5E-9AC24DBF61AC}" type="sibTrans" cxnId="{D4F1B4F4-4F36-4373-8B9D-717AC2C0E9FD}">
      <dgm:prSet/>
      <dgm:spPr/>
      <dgm:t>
        <a:bodyPr/>
        <a:lstStyle/>
        <a:p>
          <a:endParaRPr lang="en-IN"/>
        </a:p>
      </dgm:t>
    </dgm:pt>
    <dgm:pt modelId="{ADF44DBB-94E2-46CD-AF3A-62B1337348A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Cluster2</a:t>
          </a:r>
          <a:endParaRPr lang="en-IN" sz="36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D91D6A4-9A20-4383-B88B-3534BDC59047}" type="parTrans" cxnId="{9096B9E4-1A0E-43E5-B906-C4C1FF7F7404}">
      <dgm:prSet/>
      <dgm:spPr/>
      <dgm:t>
        <a:bodyPr/>
        <a:lstStyle/>
        <a:p>
          <a:endParaRPr lang="en-IN"/>
        </a:p>
      </dgm:t>
    </dgm:pt>
    <dgm:pt modelId="{DE1C7D23-67A8-4C10-B613-39B855187BA8}" type="sibTrans" cxnId="{9096B9E4-1A0E-43E5-B906-C4C1FF7F7404}">
      <dgm:prSet/>
      <dgm:spPr/>
      <dgm:t>
        <a:bodyPr/>
        <a:lstStyle/>
        <a:p>
          <a:endParaRPr lang="en-IN"/>
        </a:p>
      </dgm:t>
    </dgm:pt>
    <dgm:pt modelId="{3CF77249-CDAC-4B15-BF2F-E4F5ECA100A4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en-IN" sz="1600" b="1" dirty="0" smtClean="0">
              <a:latin typeface="Arial" pitchFamily="34" charset="0"/>
              <a:cs typeface="Arial" pitchFamily="34" charset="0"/>
            </a:rPr>
            <a:t>Chunk of older customers and very few people have passport and their monthly income high</a:t>
          </a:r>
          <a:endParaRPr lang="en-IN" sz="1600" b="1" dirty="0">
            <a:latin typeface="Arial" pitchFamily="34" charset="0"/>
            <a:cs typeface="Arial" pitchFamily="34" charset="0"/>
          </a:endParaRPr>
        </a:p>
      </dgm:t>
    </dgm:pt>
    <dgm:pt modelId="{E2082F42-63F5-42C0-9870-D6ABC9B9AA8A}" type="parTrans" cxnId="{EFA33CA2-E7B5-48E6-A872-028F5D36181D}">
      <dgm:prSet/>
      <dgm:spPr/>
      <dgm:t>
        <a:bodyPr/>
        <a:lstStyle/>
        <a:p>
          <a:endParaRPr lang="en-IN"/>
        </a:p>
      </dgm:t>
    </dgm:pt>
    <dgm:pt modelId="{C4838F27-1219-4ADE-BF2B-C18E19CED3EE}" type="sibTrans" cxnId="{EFA33CA2-E7B5-48E6-A872-028F5D36181D}">
      <dgm:prSet/>
      <dgm:spPr/>
      <dgm:t>
        <a:bodyPr/>
        <a:lstStyle/>
        <a:p>
          <a:endParaRPr lang="en-IN"/>
        </a:p>
      </dgm:t>
    </dgm:pt>
    <dgm:pt modelId="{ED42980A-0D7D-4A8C-980E-0D8C4CC865BD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en-IN" sz="1600" b="1" dirty="0" smtClean="0">
              <a:latin typeface="Arial" pitchFamily="34" charset="0"/>
              <a:cs typeface="Arial" pitchFamily="34" charset="0"/>
            </a:rPr>
            <a:t>Propensity of travel land buying a product will be low although they have high monthly income</a:t>
          </a:r>
          <a:endParaRPr lang="en-IN" sz="1600" b="1" dirty="0">
            <a:latin typeface="Arial" pitchFamily="34" charset="0"/>
            <a:cs typeface="Arial" pitchFamily="34" charset="0"/>
          </a:endParaRPr>
        </a:p>
      </dgm:t>
    </dgm:pt>
    <dgm:pt modelId="{59DE1102-7BBE-4195-8603-3AF3D05443D7}" type="parTrans" cxnId="{DE4D136E-42ED-4CB5-B510-9A11566EDE6D}">
      <dgm:prSet/>
      <dgm:spPr/>
      <dgm:t>
        <a:bodyPr/>
        <a:lstStyle/>
        <a:p>
          <a:endParaRPr lang="en-IN"/>
        </a:p>
      </dgm:t>
    </dgm:pt>
    <dgm:pt modelId="{FFA9E24E-F4E4-41E5-A790-90F982672829}" type="sibTrans" cxnId="{DE4D136E-42ED-4CB5-B510-9A11566EDE6D}">
      <dgm:prSet/>
      <dgm:spPr/>
      <dgm:t>
        <a:bodyPr/>
        <a:lstStyle/>
        <a:p>
          <a:endParaRPr lang="en-IN"/>
        </a:p>
      </dgm:t>
    </dgm:pt>
    <dgm:pt modelId="{9C295B2D-FB2B-4FA5-8B78-A07C0D2898D6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Cluster3,</a:t>
          </a:r>
        </a:p>
        <a:p>
          <a:r>
            <a:rPr lang="en-IN" sz="3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Cluster4,</a:t>
          </a:r>
        </a:p>
        <a:p>
          <a:r>
            <a:rPr lang="en-IN" sz="3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Cluster5</a:t>
          </a:r>
          <a:endParaRPr lang="en-IN" sz="32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E1EA0AC-26FE-4ECB-B878-3580F6CE7814}" type="parTrans" cxnId="{FE494EC3-1082-40F7-BEC1-EE68EEB1DE38}">
      <dgm:prSet/>
      <dgm:spPr/>
      <dgm:t>
        <a:bodyPr/>
        <a:lstStyle/>
        <a:p>
          <a:endParaRPr lang="en-IN"/>
        </a:p>
      </dgm:t>
    </dgm:pt>
    <dgm:pt modelId="{A2DA7C87-2505-4CAB-B1F4-44EA30F3C39D}" type="sibTrans" cxnId="{FE494EC3-1082-40F7-BEC1-EE68EEB1DE38}">
      <dgm:prSet/>
      <dgm:spPr/>
      <dgm:t>
        <a:bodyPr/>
        <a:lstStyle/>
        <a:p>
          <a:endParaRPr lang="en-IN"/>
        </a:p>
      </dgm:t>
    </dgm:pt>
    <dgm:pt modelId="{40DE4484-4B04-4DD6-A7CC-FD8104C904BD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en-IN" sz="1600" b="1" dirty="0" smtClean="0">
              <a:latin typeface="Arial" pitchFamily="34" charset="0"/>
              <a:cs typeface="Arial" pitchFamily="34" charset="0"/>
            </a:rPr>
            <a:t>Chunk of younger and middle age group of customers and don’t have passport, working as manager and monthly income is low</a:t>
          </a:r>
          <a:endParaRPr lang="en-IN" sz="1600" b="1" dirty="0">
            <a:latin typeface="Arial" pitchFamily="34" charset="0"/>
            <a:cs typeface="Arial" pitchFamily="34" charset="0"/>
          </a:endParaRPr>
        </a:p>
      </dgm:t>
    </dgm:pt>
    <dgm:pt modelId="{D6649DD4-9EDE-4AE9-9D63-ADA31B454973}" type="parTrans" cxnId="{AE33E846-9953-4FC7-B058-D274F4F9EEAE}">
      <dgm:prSet/>
      <dgm:spPr/>
      <dgm:t>
        <a:bodyPr/>
        <a:lstStyle/>
        <a:p>
          <a:endParaRPr lang="en-IN"/>
        </a:p>
      </dgm:t>
    </dgm:pt>
    <dgm:pt modelId="{0C6A0A6B-B5A8-4A46-804E-C32DEB17C256}" type="sibTrans" cxnId="{AE33E846-9953-4FC7-B058-D274F4F9EEAE}">
      <dgm:prSet/>
      <dgm:spPr/>
      <dgm:t>
        <a:bodyPr/>
        <a:lstStyle/>
        <a:p>
          <a:endParaRPr lang="en-IN"/>
        </a:p>
      </dgm:t>
    </dgm:pt>
    <dgm:pt modelId="{0F1C4F53-073B-48F9-AA7C-5AD1CA07FD17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en-IN" sz="1600" b="1" dirty="0" smtClean="0">
              <a:latin typeface="Arial" pitchFamily="34" charset="0"/>
              <a:cs typeface="Arial" pitchFamily="34" charset="0"/>
            </a:rPr>
            <a:t>propensity of travel and buying a product are very-very low.</a:t>
          </a:r>
          <a:endParaRPr lang="en-IN" sz="1600" b="1" dirty="0">
            <a:latin typeface="Arial" pitchFamily="34" charset="0"/>
            <a:cs typeface="Arial" pitchFamily="34" charset="0"/>
          </a:endParaRPr>
        </a:p>
      </dgm:t>
    </dgm:pt>
    <dgm:pt modelId="{97FDB692-01D9-48D2-9C8A-9168367CABF5}" type="parTrans" cxnId="{C3410BFA-7F8B-4F6E-9F2D-D88B2545F412}">
      <dgm:prSet/>
      <dgm:spPr/>
      <dgm:t>
        <a:bodyPr/>
        <a:lstStyle/>
        <a:p>
          <a:endParaRPr lang="en-IN"/>
        </a:p>
      </dgm:t>
    </dgm:pt>
    <dgm:pt modelId="{56E909EF-CEB7-4D35-936F-D112EEEC80DB}" type="sibTrans" cxnId="{C3410BFA-7F8B-4F6E-9F2D-D88B2545F412}">
      <dgm:prSet/>
      <dgm:spPr/>
      <dgm:t>
        <a:bodyPr/>
        <a:lstStyle/>
        <a:p>
          <a:endParaRPr lang="en-IN"/>
        </a:p>
      </dgm:t>
    </dgm:pt>
    <dgm:pt modelId="{CE717BEE-67E8-4DD4-87BE-DF82D2714F65}" type="pres">
      <dgm:prSet presAssocID="{C9E6AF03-8564-4E1E-ABD1-CFBEFDACB4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43D405D-2C43-40CB-B289-22353CC94E5B}" type="pres">
      <dgm:prSet presAssocID="{D430A441-20CF-4A2F-A310-9157CFE9197D}" presName="linNode" presStyleCnt="0"/>
      <dgm:spPr/>
    </dgm:pt>
    <dgm:pt modelId="{B679DCCB-6202-48BF-A862-A23487290546}" type="pres">
      <dgm:prSet presAssocID="{D430A441-20CF-4A2F-A310-9157CFE9197D}" presName="parentText" presStyleLbl="node1" presStyleIdx="0" presStyleCnt="3" custLinFactNeighborX="196" custLinFactNeighborY="-806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933C6B-B43B-4487-B8A4-7893751BEADE}" type="pres">
      <dgm:prSet presAssocID="{D430A441-20CF-4A2F-A310-9157CFE9197D}" presName="descendantText" presStyleLbl="alignAccFollowNode1" presStyleIdx="0" presStyleCnt="3" custScaleY="1364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9EF9F0-1C2F-4E6A-BCD1-E78720475FF8}" type="pres">
      <dgm:prSet presAssocID="{31C2C21D-F4C1-4E8D-81C8-961370020E09}" presName="sp" presStyleCnt="0"/>
      <dgm:spPr/>
    </dgm:pt>
    <dgm:pt modelId="{E996DC2A-5687-40AA-917E-9C7A1B80FD2B}" type="pres">
      <dgm:prSet presAssocID="{ADF44DBB-94E2-46CD-AF3A-62B1337348A5}" presName="linNode" presStyleCnt="0"/>
      <dgm:spPr/>
    </dgm:pt>
    <dgm:pt modelId="{B628D91B-F174-4ED7-82A4-CF871CB25C22}" type="pres">
      <dgm:prSet presAssocID="{ADF44DBB-94E2-46CD-AF3A-62B1337348A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FF4FFC-E523-421F-8F2B-9FE92A388C82}" type="pres">
      <dgm:prSet presAssocID="{ADF44DBB-94E2-46CD-AF3A-62B1337348A5}" presName="descendantText" presStyleLbl="alignAccFollowNode1" presStyleIdx="1" presStyleCnt="3" custScaleY="1284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AC1558-D388-468E-944B-82D1F892B91F}" type="pres">
      <dgm:prSet presAssocID="{DE1C7D23-67A8-4C10-B613-39B855187BA8}" presName="sp" presStyleCnt="0"/>
      <dgm:spPr/>
    </dgm:pt>
    <dgm:pt modelId="{F11574B8-7698-4169-853F-6E0ABFAC2B40}" type="pres">
      <dgm:prSet presAssocID="{9C295B2D-FB2B-4FA5-8B78-A07C0D2898D6}" presName="linNode" presStyleCnt="0"/>
      <dgm:spPr/>
    </dgm:pt>
    <dgm:pt modelId="{9AF01EA7-0114-431E-8285-8363C2601DC7}" type="pres">
      <dgm:prSet presAssocID="{9C295B2D-FB2B-4FA5-8B78-A07C0D2898D6}" presName="parentText" presStyleLbl="node1" presStyleIdx="2" presStyleCnt="3" custScaleY="14247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C0BF0D-84E2-40A5-B6CC-5E450395DE54}" type="pres">
      <dgm:prSet presAssocID="{9C295B2D-FB2B-4FA5-8B78-A07C0D2898D6}" presName="descendantText" presStyleLbl="alignAccFollowNode1" presStyleIdx="2" presStyleCnt="3" custScaleY="1329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34C1AC2-68B4-4E5A-8FDC-CD92DCC6C023}" type="presOf" srcId="{3CF77249-CDAC-4B15-BF2F-E4F5ECA100A4}" destId="{B4FF4FFC-E523-421F-8F2B-9FE92A388C82}" srcOrd="0" destOrd="0" presId="urn:microsoft.com/office/officeart/2005/8/layout/vList5"/>
    <dgm:cxn modelId="{F7F08C32-5D3F-4E70-A691-090A27B2345D}" type="presOf" srcId="{D430A441-20CF-4A2F-A310-9157CFE9197D}" destId="{B679DCCB-6202-48BF-A862-A23487290546}" srcOrd="0" destOrd="0" presId="urn:microsoft.com/office/officeart/2005/8/layout/vList5"/>
    <dgm:cxn modelId="{C3410BFA-7F8B-4F6E-9F2D-D88B2545F412}" srcId="{9C295B2D-FB2B-4FA5-8B78-A07C0D2898D6}" destId="{0F1C4F53-073B-48F9-AA7C-5AD1CA07FD17}" srcOrd="1" destOrd="0" parTransId="{97FDB692-01D9-48D2-9C8A-9168367CABF5}" sibTransId="{56E909EF-CEB7-4D35-936F-D112EEEC80DB}"/>
    <dgm:cxn modelId="{0FA5821B-2F50-45FE-A41E-8CAC7286D297}" type="presOf" srcId="{A03E41D8-9EF2-4FD0-ACE1-0D5E4A92C1A0}" destId="{05933C6B-B43B-4487-B8A4-7893751BEADE}" srcOrd="0" destOrd="1" presId="urn:microsoft.com/office/officeart/2005/8/layout/vList5"/>
    <dgm:cxn modelId="{AE33E846-9953-4FC7-B058-D274F4F9EEAE}" srcId="{9C295B2D-FB2B-4FA5-8B78-A07C0D2898D6}" destId="{40DE4484-4B04-4DD6-A7CC-FD8104C904BD}" srcOrd="0" destOrd="0" parTransId="{D6649DD4-9EDE-4AE9-9D63-ADA31B454973}" sibTransId="{0C6A0A6B-B5A8-4A46-804E-C32DEB17C256}"/>
    <dgm:cxn modelId="{A4725E42-F8B0-4C7C-9F3F-827DCCC3BB6D}" type="presOf" srcId="{ADF44DBB-94E2-46CD-AF3A-62B1337348A5}" destId="{B628D91B-F174-4ED7-82A4-CF871CB25C22}" srcOrd="0" destOrd="0" presId="urn:microsoft.com/office/officeart/2005/8/layout/vList5"/>
    <dgm:cxn modelId="{D4F1B4F4-4F36-4373-8B9D-717AC2C0E9FD}" srcId="{D430A441-20CF-4A2F-A310-9157CFE9197D}" destId="{A03E41D8-9EF2-4FD0-ACE1-0D5E4A92C1A0}" srcOrd="1" destOrd="0" parTransId="{9475AEBD-F449-4B65-928A-D599D755C61B}" sibTransId="{782BB877-2BC5-4F7D-8B5E-9AC24DBF61AC}"/>
    <dgm:cxn modelId="{C18A309B-4676-4C70-A785-AEDE43E15DBC}" type="presOf" srcId="{ED42980A-0D7D-4A8C-980E-0D8C4CC865BD}" destId="{B4FF4FFC-E523-421F-8F2B-9FE92A388C82}" srcOrd="0" destOrd="1" presId="urn:microsoft.com/office/officeart/2005/8/layout/vList5"/>
    <dgm:cxn modelId="{FE494EC3-1082-40F7-BEC1-EE68EEB1DE38}" srcId="{C9E6AF03-8564-4E1E-ABD1-CFBEFDACB416}" destId="{9C295B2D-FB2B-4FA5-8B78-A07C0D2898D6}" srcOrd="2" destOrd="0" parTransId="{BE1EA0AC-26FE-4ECB-B878-3580F6CE7814}" sibTransId="{A2DA7C87-2505-4CAB-B1F4-44EA30F3C39D}"/>
    <dgm:cxn modelId="{DE4D136E-42ED-4CB5-B510-9A11566EDE6D}" srcId="{ADF44DBB-94E2-46CD-AF3A-62B1337348A5}" destId="{ED42980A-0D7D-4A8C-980E-0D8C4CC865BD}" srcOrd="1" destOrd="0" parTransId="{59DE1102-7BBE-4195-8603-3AF3D05443D7}" sibTransId="{FFA9E24E-F4E4-41E5-A790-90F982672829}"/>
    <dgm:cxn modelId="{D91CA90D-A632-4BA5-8ABD-3BE90FAD38BC}" type="presOf" srcId="{F53D56E4-6571-4431-967A-315474760292}" destId="{05933C6B-B43B-4487-B8A4-7893751BEADE}" srcOrd="0" destOrd="0" presId="urn:microsoft.com/office/officeart/2005/8/layout/vList5"/>
    <dgm:cxn modelId="{EFA33CA2-E7B5-48E6-A872-028F5D36181D}" srcId="{ADF44DBB-94E2-46CD-AF3A-62B1337348A5}" destId="{3CF77249-CDAC-4B15-BF2F-E4F5ECA100A4}" srcOrd="0" destOrd="0" parTransId="{E2082F42-63F5-42C0-9870-D6ABC9B9AA8A}" sibTransId="{C4838F27-1219-4ADE-BF2B-C18E19CED3EE}"/>
    <dgm:cxn modelId="{73C3EC80-5AFD-4D24-B8AD-3E1AFD794418}" type="presOf" srcId="{9C295B2D-FB2B-4FA5-8B78-A07C0D2898D6}" destId="{9AF01EA7-0114-431E-8285-8363C2601DC7}" srcOrd="0" destOrd="0" presId="urn:microsoft.com/office/officeart/2005/8/layout/vList5"/>
    <dgm:cxn modelId="{2990DB34-D554-421E-8BE8-295EF7A2E807}" type="presOf" srcId="{C9E6AF03-8564-4E1E-ABD1-CFBEFDACB416}" destId="{CE717BEE-67E8-4DD4-87BE-DF82D2714F65}" srcOrd="0" destOrd="0" presId="urn:microsoft.com/office/officeart/2005/8/layout/vList5"/>
    <dgm:cxn modelId="{A4C11769-0011-4CBE-8B48-D17312DD57A8}" srcId="{C9E6AF03-8564-4E1E-ABD1-CFBEFDACB416}" destId="{D430A441-20CF-4A2F-A310-9157CFE9197D}" srcOrd="0" destOrd="0" parTransId="{4540DC75-2003-4F37-AA01-06CFF79BF455}" sibTransId="{31C2C21D-F4C1-4E8D-81C8-961370020E09}"/>
    <dgm:cxn modelId="{6A949371-1022-4B36-A3A7-925499EDE157}" type="presOf" srcId="{0F1C4F53-073B-48F9-AA7C-5AD1CA07FD17}" destId="{50C0BF0D-84E2-40A5-B6CC-5E450395DE54}" srcOrd="0" destOrd="1" presId="urn:microsoft.com/office/officeart/2005/8/layout/vList5"/>
    <dgm:cxn modelId="{9096B9E4-1A0E-43E5-B906-C4C1FF7F7404}" srcId="{C9E6AF03-8564-4E1E-ABD1-CFBEFDACB416}" destId="{ADF44DBB-94E2-46CD-AF3A-62B1337348A5}" srcOrd="1" destOrd="0" parTransId="{9D91D6A4-9A20-4383-B88B-3534BDC59047}" sibTransId="{DE1C7D23-67A8-4C10-B613-39B855187BA8}"/>
    <dgm:cxn modelId="{936D2D5D-6972-48E6-8A4E-D669E945DF43}" type="presOf" srcId="{40DE4484-4B04-4DD6-A7CC-FD8104C904BD}" destId="{50C0BF0D-84E2-40A5-B6CC-5E450395DE54}" srcOrd="0" destOrd="0" presId="urn:microsoft.com/office/officeart/2005/8/layout/vList5"/>
    <dgm:cxn modelId="{583003D7-3052-4225-A58F-8D75F4FAC8B4}" srcId="{D430A441-20CF-4A2F-A310-9157CFE9197D}" destId="{F53D56E4-6571-4431-967A-315474760292}" srcOrd="0" destOrd="0" parTransId="{8D233D18-6825-43E7-996E-71D64F713A5E}" sibTransId="{8DE70E87-B0D3-4DDA-BD0C-5EFB68A98DF7}"/>
    <dgm:cxn modelId="{9B407069-5353-4FF1-907A-52969A6146D4}" type="presParOf" srcId="{CE717BEE-67E8-4DD4-87BE-DF82D2714F65}" destId="{F43D405D-2C43-40CB-B289-22353CC94E5B}" srcOrd="0" destOrd="0" presId="urn:microsoft.com/office/officeart/2005/8/layout/vList5"/>
    <dgm:cxn modelId="{CB196A3B-0AD6-45B4-BD44-BC432276F00F}" type="presParOf" srcId="{F43D405D-2C43-40CB-B289-22353CC94E5B}" destId="{B679DCCB-6202-48BF-A862-A23487290546}" srcOrd="0" destOrd="0" presId="urn:microsoft.com/office/officeart/2005/8/layout/vList5"/>
    <dgm:cxn modelId="{E2EE46AE-A38D-4AD0-B52D-A5DC18731D39}" type="presParOf" srcId="{F43D405D-2C43-40CB-B289-22353CC94E5B}" destId="{05933C6B-B43B-4487-B8A4-7893751BEADE}" srcOrd="1" destOrd="0" presId="urn:microsoft.com/office/officeart/2005/8/layout/vList5"/>
    <dgm:cxn modelId="{9F9777F2-17EE-4C1D-97A4-361C6CCA321E}" type="presParOf" srcId="{CE717BEE-67E8-4DD4-87BE-DF82D2714F65}" destId="{5F9EF9F0-1C2F-4E6A-BCD1-E78720475FF8}" srcOrd="1" destOrd="0" presId="urn:microsoft.com/office/officeart/2005/8/layout/vList5"/>
    <dgm:cxn modelId="{758706BF-3FDA-4749-B602-186A66032365}" type="presParOf" srcId="{CE717BEE-67E8-4DD4-87BE-DF82D2714F65}" destId="{E996DC2A-5687-40AA-917E-9C7A1B80FD2B}" srcOrd="2" destOrd="0" presId="urn:microsoft.com/office/officeart/2005/8/layout/vList5"/>
    <dgm:cxn modelId="{0472FA6D-BB9A-4D09-A7CD-39CA90E5008A}" type="presParOf" srcId="{E996DC2A-5687-40AA-917E-9C7A1B80FD2B}" destId="{B628D91B-F174-4ED7-82A4-CF871CB25C22}" srcOrd="0" destOrd="0" presId="urn:microsoft.com/office/officeart/2005/8/layout/vList5"/>
    <dgm:cxn modelId="{D5A92E10-CCA9-42FE-9980-A60D63E546DD}" type="presParOf" srcId="{E996DC2A-5687-40AA-917E-9C7A1B80FD2B}" destId="{B4FF4FFC-E523-421F-8F2B-9FE92A388C82}" srcOrd="1" destOrd="0" presId="urn:microsoft.com/office/officeart/2005/8/layout/vList5"/>
    <dgm:cxn modelId="{223BB579-1E40-449B-AAAB-A1EE6651A276}" type="presParOf" srcId="{CE717BEE-67E8-4DD4-87BE-DF82D2714F65}" destId="{28AC1558-D388-468E-944B-82D1F892B91F}" srcOrd="3" destOrd="0" presId="urn:microsoft.com/office/officeart/2005/8/layout/vList5"/>
    <dgm:cxn modelId="{85B6EA60-71D0-4B5B-91A3-DE88FF8AD359}" type="presParOf" srcId="{CE717BEE-67E8-4DD4-87BE-DF82D2714F65}" destId="{F11574B8-7698-4169-853F-6E0ABFAC2B40}" srcOrd="4" destOrd="0" presId="urn:microsoft.com/office/officeart/2005/8/layout/vList5"/>
    <dgm:cxn modelId="{DC538F39-C049-4C50-A098-94BE2C53BEBF}" type="presParOf" srcId="{F11574B8-7698-4169-853F-6E0ABFAC2B40}" destId="{9AF01EA7-0114-431E-8285-8363C2601DC7}" srcOrd="0" destOrd="0" presId="urn:microsoft.com/office/officeart/2005/8/layout/vList5"/>
    <dgm:cxn modelId="{E398D25C-5649-4A70-B08C-5A6FE4FFAADF}" type="presParOf" srcId="{F11574B8-7698-4169-853F-6E0ABFAC2B40}" destId="{50C0BF0D-84E2-40A5-B6CC-5E450395DE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0CF343-E3ED-4000-A9AD-F0D22E32BE10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DB6284-C1C2-4AA1-9BF4-6F99474E357D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Logistic Regression</a:t>
          </a:r>
          <a:endParaRPr lang="en-IN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0791EA5-F130-4E9C-A981-53DAF07C0AB2}" type="parTrans" cxnId="{E24BA8E0-3E3E-4C50-AF73-EAEE8B867AFD}">
      <dgm:prSet/>
      <dgm:spPr/>
      <dgm:t>
        <a:bodyPr/>
        <a:lstStyle/>
        <a:p>
          <a:endParaRPr lang="en-IN"/>
        </a:p>
      </dgm:t>
    </dgm:pt>
    <dgm:pt modelId="{285F9E67-C82B-44D6-B5AF-CE580FAF6DDF}" type="sibTrans" cxnId="{E24BA8E0-3E3E-4C50-AF73-EAEE8B867AFD}">
      <dgm:prSet/>
      <dgm:spPr/>
      <dgm:t>
        <a:bodyPr/>
        <a:lstStyle/>
        <a:p>
          <a:endParaRPr lang="en-IN"/>
        </a:p>
      </dgm:t>
    </dgm:pt>
    <dgm:pt modelId="{44F4D029-B543-451F-A43D-6D2FA3144BCA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Support vector Classifier</a:t>
          </a:r>
          <a:endParaRPr lang="en-IN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BB50652-C982-4B0F-A2BE-2FF240370B30}" type="parTrans" cxnId="{312A440D-C5F2-4BA9-9865-B2E56E995088}">
      <dgm:prSet/>
      <dgm:spPr/>
      <dgm:t>
        <a:bodyPr/>
        <a:lstStyle/>
        <a:p>
          <a:endParaRPr lang="en-IN"/>
        </a:p>
      </dgm:t>
    </dgm:pt>
    <dgm:pt modelId="{5369B905-3639-4116-8B38-9B1F297AFC2E}" type="sibTrans" cxnId="{312A440D-C5F2-4BA9-9865-B2E56E995088}">
      <dgm:prSet/>
      <dgm:spPr/>
      <dgm:t>
        <a:bodyPr/>
        <a:lstStyle/>
        <a:p>
          <a:endParaRPr lang="en-IN"/>
        </a:p>
      </dgm:t>
    </dgm:pt>
    <dgm:pt modelId="{00AFA0FF-FCBD-495F-BA9B-ABD1F2ECBF00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Neural Network</a:t>
          </a:r>
          <a:endParaRPr lang="en-IN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F1F74CB-2095-48A2-92B5-C6241221610D}" type="parTrans" cxnId="{2F32E972-B5DF-43B4-BE7D-974083F28C4B}">
      <dgm:prSet/>
      <dgm:spPr/>
      <dgm:t>
        <a:bodyPr/>
        <a:lstStyle/>
        <a:p>
          <a:endParaRPr lang="en-IN"/>
        </a:p>
      </dgm:t>
    </dgm:pt>
    <dgm:pt modelId="{40254408-AB45-447B-B00B-806EC1828812}" type="sibTrans" cxnId="{2F32E972-B5DF-43B4-BE7D-974083F28C4B}">
      <dgm:prSet/>
      <dgm:spPr/>
      <dgm:t>
        <a:bodyPr/>
        <a:lstStyle/>
        <a:p>
          <a:endParaRPr lang="en-IN"/>
        </a:p>
      </dgm:t>
    </dgm:pt>
    <dgm:pt modelId="{75815641-F0DC-486B-A6E8-6D847F7C725B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Voting Classifier</a:t>
          </a:r>
          <a:endParaRPr lang="en-IN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D1BD190-9006-4960-A3DE-5C80CA6AD419}" type="parTrans" cxnId="{554CDA83-6D6C-4E04-BC0B-D0B9F25BB343}">
      <dgm:prSet/>
      <dgm:spPr/>
      <dgm:t>
        <a:bodyPr/>
        <a:lstStyle/>
        <a:p>
          <a:endParaRPr lang="en-IN"/>
        </a:p>
      </dgm:t>
    </dgm:pt>
    <dgm:pt modelId="{1DB63791-6299-413F-B146-0F887A9FEEA3}" type="sibTrans" cxnId="{554CDA83-6D6C-4E04-BC0B-D0B9F25BB343}">
      <dgm:prSet/>
      <dgm:spPr/>
      <dgm:t>
        <a:bodyPr/>
        <a:lstStyle/>
        <a:p>
          <a:endParaRPr lang="en-IN"/>
        </a:p>
      </dgm:t>
    </dgm:pt>
    <dgm:pt modelId="{F184A63B-FDA7-49FE-A0A7-376F4A13BF56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 smtClean="0">
              <a:solidFill>
                <a:schemeClr val="tx1"/>
              </a:solidFill>
            </a:rPr>
            <a:t>Stacking Classifier</a:t>
          </a:r>
          <a:endParaRPr lang="en-IN" b="1" dirty="0">
            <a:solidFill>
              <a:schemeClr val="tx1"/>
            </a:solidFill>
          </a:endParaRPr>
        </a:p>
      </dgm:t>
    </dgm:pt>
    <dgm:pt modelId="{6C242C07-2566-4BB2-9569-25DDD78DE6BE}" type="parTrans" cxnId="{ADF20657-45B6-4429-A288-98DABC7371C1}">
      <dgm:prSet/>
      <dgm:spPr/>
      <dgm:t>
        <a:bodyPr/>
        <a:lstStyle/>
        <a:p>
          <a:endParaRPr lang="en-IN"/>
        </a:p>
      </dgm:t>
    </dgm:pt>
    <dgm:pt modelId="{E640C651-811B-4431-A1CB-DCA18C8C426B}" type="sibTrans" cxnId="{ADF20657-45B6-4429-A288-98DABC7371C1}">
      <dgm:prSet/>
      <dgm:spPr/>
      <dgm:t>
        <a:bodyPr/>
        <a:lstStyle/>
        <a:p>
          <a:endParaRPr lang="en-IN"/>
        </a:p>
      </dgm:t>
    </dgm:pt>
    <dgm:pt modelId="{938A7227-95FC-43AA-A45A-F23F4802D9DB}" type="pres">
      <dgm:prSet presAssocID="{DC0CF343-E3ED-4000-A9AD-F0D22E32BE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C420FC1-377A-4552-855E-39285BC26784}" type="pres">
      <dgm:prSet presAssocID="{BEDB6284-C1C2-4AA1-9BF4-6F99474E357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56F4AA-8007-49C4-A414-2D5C0D129356}" type="pres">
      <dgm:prSet presAssocID="{285F9E67-C82B-44D6-B5AF-CE580FAF6DDF}" presName="sibTrans" presStyleCnt="0"/>
      <dgm:spPr/>
    </dgm:pt>
    <dgm:pt modelId="{A21A4E8D-C7C0-4439-9DB9-A2EF0E093C27}" type="pres">
      <dgm:prSet presAssocID="{44F4D029-B543-451F-A43D-6D2FA3144BC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C62F64-0E93-40F4-BE32-A9E16796EE5B}" type="pres">
      <dgm:prSet presAssocID="{5369B905-3639-4116-8B38-9B1F297AFC2E}" presName="sibTrans" presStyleCnt="0"/>
      <dgm:spPr/>
    </dgm:pt>
    <dgm:pt modelId="{5D01B490-C945-459D-AFFF-DA23883AE769}" type="pres">
      <dgm:prSet presAssocID="{00AFA0FF-FCBD-495F-BA9B-ABD1F2ECBF0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08443D-8D1E-4AF6-B660-7650D9BD0427}" type="pres">
      <dgm:prSet presAssocID="{40254408-AB45-447B-B00B-806EC1828812}" presName="sibTrans" presStyleCnt="0"/>
      <dgm:spPr/>
    </dgm:pt>
    <dgm:pt modelId="{8FBF6679-2F63-406E-89DA-E3BD8774CB35}" type="pres">
      <dgm:prSet presAssocID="{75815641-F0DC-486B-A6E8-6D847F7C725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7C1FF4-E460-44A0-89AB-DD97FAE6443E}" type="pres">
      <dgm:prSet presAssocID="{1DB63791-6299-413F-B146-0F887A9FEEA3}" presName="sibTrans" presStyleCnt="0"/>
      <dgm:spPr/>
    </dgm:pt>
    <dgm:pt modelId="{7ACDF829-AAAB-4047-80C0-ABCAADA94DB0}" type="pres">
      <dgm:prSet presAssocID="{F184A63B-FDA7-49FE-A0A7-376F4A13BF5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DF20657-45B6-4429-A288-98DABC7371C1}" srcId="{DC0CF343-E3ED-4000-A9AD-F0D22E32BE10}" destId="{F184A63B-FDA7-49FE-A0A7-376F4A13BF56}" srcOrd="4" destOrd="0" parTransId="{6C242C07-2566-4BB2-9569-25DDD78DE6BE}" sibTransId="{E640C651-811B-4431-A1CB-DCA18C8C426B}"/>
    <dgm:cxn modelId="{554CDA83-6D6C-4E04-BC0B-D0B9F25BB343}" srcId="{DC0CF343-E3ED-4000-A9AD-F0D22E32BE10}" destId="{75815641-F0DC-486B-A6E8-6D847F7C725B}" srcOrd="3" destOrd="0" parTransId="{9D1BD190-9006-4960-A3DE-5C80CA6AD419}" sibTransId="{1DB63791-6299-413F-B146-0F887A9FEEA3}"/>
    <dgm:cxn modelId="{E39B75C1-25C0-49F5-A45B-4C4242FCC2C9}" type="presOf" srcId="{BEDB6284-C1C2-4AA1-9BF4-6F99474E357D}" destId="{2C420FC1-377A-4552-855E-39285BC26784}" srcOrd="0" destOrd="0" presId="urn:microsoft.com/office/officeart/2005/8/layout/default"/>
    <dgm:cxn modelId="{E24BA8E0-3E3E-4C50-AF73-EAEE8B867AFD}" srcId="{DC0CF343-E3ED-4000-A9AD-F0D22E32BE10}" destId="{BEDB6284-C1C2-4AA1-9BF4-6F99474E357D}" srcOrd="0" destOrd="0" parTransId="{10791EA5-F130-4E9C-A981-53DAF07C0AB2}" sibTransId="{285F9E67-C82B-44D6-B5AF-CE580FAF6DDF}"/>
    <dgm:cxn modelId="{EFADD7CC-18F1-4AEB-B147-07FB28CA1FD5}" type="presOf" srcId="{44F4D029-B543-451F-A43D-6D2FA3144BCA}" destId="{A21A4E8D-C7C0-4439-9DB9-A2EF0E093C27}" srcOrd="0" destOrd="0" presId="urn:microsoft.com/office/officeart/2005/8/layout/default"/>
    <dgm:cxn modelId="{AF8ED343-03F0-404F-8290-3C122FA7D14D}" type="presOf" srcId="{F184A63B-FDA7-49FE-A0A7-376F4A13BF56}" destId="{7ACDF829-AAAB-4047-80C0-ABCAADA94DB0}" srcOrd="0" destOrd="0" presId="urn:microsoft.com/office/officeart/2005/8/layout/default"/>
    <dgm:cxn modelId="{09063B0E-636D-4ECB-8006-B9BB942929F5}" type="presOf" srcId="{75815641-F0DC-486B-A6E8-6D847F7C725B}" destId="{8FBF6679-2F63-406E-89DA-E3BD8774CB35}" srcOrd="0" destOrd="0" presId="urn:microsoft.com/office/officeart/2005/8/layout/default"/>
    <dgm:cxn modelId="{6C06B397-8204-4E3C-9A93-71D261F1505B}" type="presOf" srcId="{DC0CF343-E3ED-4000-A9AD-F0D22E32BE10}" destId="{938A7227-95FC-43AA-A45A-F23F4802D9DB}" srcOrd="0" destOrd="0" presId="urn:microsoft.com/office/officeart/2005/8/layout/default"/>
    <dgm:cxn modelId="{2F32E972-B5DF-43B4-BE7D-974083F28C4B}" srcId="{DC0CF343-E3ED-4000-A9AD-F0D22E32BE10}" destId="{00AFA0FF-FCBD-495F-BA9B-ABD1F2ECBF00}" srcOrd="2" destOrd="0" parTransId="{FF1F74CB-2095-48A2-92B5-C6241221610D}" sibTransId="{40254408-AB45-447B-B00B-806EC1828812}"/>
    <dgm:cxn modelId="{312A440D-C5F2-4BA9-9865-B2E56E995088}" srcId="{DC0CF343-E3ED-4000-A9AD-F0D22E32BE10}" destId="{44F4D029-B543-451F-A43D-6D2FA3144BCA}" srcOrd="1" destOrd="0" parTransId="{5BB50652-C982-4B0F-A2BE-2FF240370B30}" sibTransId="{5369B905-3639-4116-8B38-9B1F297AFC2E}"/>
    <dgm:cxn modelId="{86070719-106A-441D-ADEA-0714826E477A}" type="presOf" srcId="{00AFA0FF-FCBD-495F-BA9B-ABD1F2ECBF00}" destId="{5D01B490-C945-459D-AFFF-DA23883AE769}" srcOrd="0" destOrd="0" presId="urn:microsoft.com/office/officeart/2005/8/layout/default"/>
    <dgm:cxn modelId="{A212DC8E-485E-4D6B-B3F4-B8D22C126448}" type="presParOf" srcId="{938A7227-95FC-43AA-A45A-F23F4802D9DB}" destId="{2C420FC1-377A-4552-855E-39285BC26784}" srcOrd="0" destOrd="0" presId="urn:microsoft.com/office/officeart/2005/8/layout/default"/>
    <dgm:cxn modelId="{D46783AA-551B-41A4-AE1C-35F06ECC8BA9}" type="presParOf" srcId="{938A7227-95FC-43AA-A45A-F23F4802D9DB}" destId="{8956F4AA-8007-49C4-A414-2D5C0D129356}" srcOrd="1" destOrd="0" presId="urn:microsoft.com/office/officeart/2005/8/layout/default"/>
    <dgm:cxn modelId="{64300A3F-B5D7-4885-AA7C-64FA7746EC4F}" type="presParOf" srcId="{938A7227-95FC-43AA-A45A-F23F4802D9DB}" destId="{A21A4E8D-C7C0-4439-9DB9-A2EF0E093C27}" srcOrd="2" destOrd="0" presId="urn:microsoft.com/office/officeart/2005/8/layout/default"/>
    <dgm:cxn modelId="{145C0D5F-3628-49B6-9368-EBD25B0E55F4}" type="presParOf" srcId="{938A7227-95FC-43AA-A45A-F23F4802D9DB}" destId="{05C62F64-0E93-40F4-BE32-A9E16796EE5B}" srcOrd="3" destOrd="0" presId="urn:microsoft.com/office/officeart/2005/8/layout/default"/>
    <dgm:cxn modelId="{6E0D4831-E6CD-4E72-8549-32AC48797E4F}" type="presParOf" srcId="{938A7227-95FC-43AA-A45A-F23F4802D9DB}" destId="{5D01B490-C945-459D-AFFF-DA23883AE769}" srcOrd="4" destOrd="0" presId="urn:microsoft.com/office/officeart/2005/8/layout/default"/>
    <dgm:cxn modelId="{09F4A9C1-5414-4E7C-99BC-A5BF1C58D397}" type="presParOf" srcId="{938A7227-95FC-43AA-A45A-F23F4802D9DB}" destId="{C408443D-8D1E-4AF6-B660-7650D9BD0427}" srcOrd="5" destOrd="0" presId="urn:microsoft.com/office/officeart/2005/8/layout/default"/>
    <dgm:cxn modelId="{C8A6F30D-15EF-45AB-BF80-811C4318AFE7}" type="presParOf" srcId="{938A7227-95FC-43AA-A45A-F23F4802D9DB}" destId="{8FBF6679-2F63-406E-89DA-E3BD8774CB35}" srcOrd="6" destOrd="0" presId="urn:microsoft.com/office/officeart/2005/8/layout/default"/>
    <dgm:cxn modelId="{CA026379-50CC-4BCE-8359-5D84A55347F9}" type="presParOf" srcId="{938A7227-95FC-43AA-A45A-F23F4802D9DB}" destId="{937C1FF4-E460-44A0-89AB-DD97FAE6443E}" srcOrd="7" destOrd="0" presId="urn:microsoft.com/office/officeart/2005/8/layout/default"/>
    <dgm:cxn modelId="{54B1F55C-D288-465B-B0B5-DF79CAEE7436}" type="presParOf" srcId="{938A7227-95FC-43AA-A45A-F23F4802D9DB}" destId="{7ACDF829-AAAB-4047-80C0-ABCAADA94DB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038418-BFF4-41EC-983C-AB4A42684A9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0B086B-428A-416C-AFFD-B8389924D5D0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4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NN1</a:t>
          </a:r>
          <a:endParaRPr lang="en-IN" sz="40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60B3C70A-F643-4836-83E2-02A23900BC20}" type="parTrans" cxnId="{15600A63-4903-4265-ABFB-F872BA789C24}">
      <dgm:prSet/>
      <dgm:spPr/>
      <dgm:t>
        <a:bodyPr/>
        <a:lstStyle/>
        <a:p>
          <a:endParaRPr lang="en-IN"/>
        </a:p>
      </dgm:t>
    </dgm:pt>
    <dgm:pt modelId="{B1E6BEB1-4229-46DB-854E-E7C7FFB4B8D7}" type="sibTrans" cxnId="{15600A63-4903-4265-ABFB-F872BA789C24}">
      <dgm:prSet/>
      <dgm:spPr/>
      <dgm:t>
        <a:bodyPr/>
        <a:lstStyle/>
        <a:p>
          <a:endParaRPr lang="en-IN"/>
        </a:p>
      </dgm:t>
    </dgm:pt>
    <dgm:pt modelId="{4DCC4CB0-BD54-4646-99B8-E140BF3792A2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800" dirty="0" smtClean="0">
              <a:latin typeface="Arial" pitchFamily="34" charset="0"/>
              <a:cs typeface="Arial" pitchFamily="34" charset="0"/>
            </a:rPr>
            <a:t>AUC for train:1</a:t>
          </a:r>
          <a:endParaRPr lang="en-IN" sz="2800" dirty="0">
            <a:latin typeface="Arial" pitchFamily="34" charset="0"/>
            <a:cs typeface="Arial" pitchFamily="34" charset="0"/>
          </a:endParaRPr>
        </a:p>
      </dgm:t>
    </dgm:pt>
    <dgm:pt modelId="{97FB9947-6956-4E7F-B56C-EF12C6E5387A}" type="parTrans" cxnId="{086D13EE-CF73-4424-813A-49F6FEDF6C36}">
      <dgm:prSet/>
      <dgm:spPr/>
      <dgm:t>
        <a:bodyPr/>
        <a:lstStyle/>
        <a:p>
          <a:endParaRPr lang="en-IN"/>
        </a:p>
      </dgm:t>
    </dgm:pt>
    <dgm:pt modelId="{553E1368-10E0-47A1-B6F0-F09E9110B0AA}" type="sibTrans" cxnId="{086D13EE-CF73-4424-813A-49F6FEDF6C36}">
      <dgm:prSet/>
      <dgm:spPr/>
      <dgm:t>
        <a:bodyPr/>
        <a:lstStyle/>
        <a:p>
          <a:endParaRPr lang="en-IN"/>
        </a:p>
      </dgm:t>
    </dgm:pt>
    <dgm:pt modelId="{3992CD73-74F3-4245-8272-A6B78F386FA0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800" dirty="0" smtClean="0">
              <a:latin typeface="Arial" pitchFamily="34" charset="0"/>
              <a:cs typeface="Arial" pitchFamily="34" charset="0"/>
            </a:rPr>
            <a:t>AUC for test:0.91</a:t>
          </a:r>
          <a:endParaRPr lang="en-IN" sz="2800" dirty="0">
            <a:latin typeface="Arial" pitchFamily="34" charset="0"/>
            <a:cs typeface="Arial" pitchFamily="34" charset="0"/>
          </a:endParaRPr>
        </a:p>
      </dgm:t>
    </dgm:pt>
    <dgm:pt modelId="{50F98177-BD74-42BC-9BA3-35FFCF2570B1}" type="parTrans" cxnId="{C01F27FA-F380-448A-B3C3-B379F0E1A3A5}">
      <dgm:prSet/>
      <dgm:spPr/>
      <dgm:t>
        <a:bodyPr/>
        <a:lstStyle/>
        <a:p>
          <a:endParaRPr lang="en-IN"/>
        </a:p>
      </dgm:t>
    </dgm:pt>
    <dgm:pt modelId="{4004E7BE-C69D-4A57-974E-86D83F59CA41}" type="sibTrans" cxnId="{C01F27FA-F380-448A-B3C3-B379F0E1A3A5}">
      <dgm:prSet/>
      <dgm:spPr/>
      <dgm:t>
        <a:bodyPr/>
        <a:lstStyle/>
        <a:p>
          <a:endParaRPr lang="en-IN"/>
        </a:p>
      </dgm:t>
    </dgm:pt>
    <dgm:pt modelId="{C854FD6F-7734-4E61-9727-760C7D8C849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4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SCA2</a:t>
          </a:r>
          <a:endParaRPr lang="en-IN" sz="40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1C271AF-8B79-4F98-9AF6-0E4C8CB64F70}" type="parTrans" cxnId="{E370557A-68E2-4C30-ACFE-E6E05C32AA74}">
      <dgm:prSet/>
      <dgm:spPr/>
      <dgm:t>
        <a:bodyPr/>
        <a:lstStyle/>
        <a:p>
          <a:endParaRPr lang="en-IN"/>
        </a:p>
      </dgm:t>
    </dgm:pt>
    <dgm:pt modelId="{EC2071D5-2295-43E3-A512-ABB5FDB2E978}" type="sibTrans" cxnId="{E370557A-68E2-4C30-ACFE-E6E05C32AA74}">
      <dgm:prSet/>
      <dgm:spPr/>
      <dgm:t>
        <a:bodyPr/>
        <a:lstStyle/>
        <a:p>
          <a:endParaRPr lang="en-IN"/>
        </a:p>
      </dgm:t>
    </dgm:pt>
    <dgm:pt modelId="{510E131E-104D-48EE-BAFF-9AB4D9EC072C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800" dirty="0" smtClean="0">
              <a:latin typeface="Arial" pitchFamily="34" charset="0"/>
              <a:cs typeface="Arial" pitchFamily="34" charset="0"/>
            </a:rPr>
            <a:t>AUC for train:1</a:t>
          </a:r>
          <a:endParaRPr lang="en-IN" sz="2800" dirty="0">
            <a:latin typeface="Arial" pitchFamily="34" charset="0"/>
            <a:cs typeface="Arial" pitchFamily="34" charset="0"/>
          </a:endParaRPr>
        </a:p>
      </dgm:t>
    </dgm:pt>
    <dgm:pt modelId="{41E122C9-9399-4F59-843A-B60142E5808D}" type="parTrans" cxnId="{4CCCC7D0-BA5F-4563-9389-CF7B7A1D0AAF}">
      <dgm:prSet/>
      <dgm:spPr/>
      <dgm:t>
        <a:bodyPr/>
        <a:lstStyle/>
        <a:p>
          <a:endParaRPr lang="en-IN"/>
        </a:p>
      </dgm:t>
    </dgm:pt>
    <dgm:pt modelId="{FD9099B6-CC1F-4E39-8A6F-E040BE115B63}" type="sibTrans" cxnId="{4CCCC7D0-BA5F-4563-9389-CF7B7A1D0AAF}">
      <dgm:prSet/>
      <dgm:spPr/>
      <dgm:t>
        <a:bodyPr/>
        <a:lstStyle/>
        <a:p>
          <a:endParaRPr lang="en-IN"/>
        </a:p>
      </dgm:t>
    </dgm:pt>
    <dgm:pt modelId="{5423ABA7-5BAA-42A1-971A-484708094B8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800" dirty="0" smtClean="0">
              <a:latin typeface="Arial" pitchFamily="34" charset="0"/>
              <a:cs typeface="Arial" pitchFamily="34" charset="0"/>
            </a:rPr>
            <a:t>AUC for test:0.91</a:t>
          </a:r>
          <a:endParaRPr lang="en-IN" sz="2800" dirty="0">
            <a:latin typeface="Arial" pitchFamily="34" charset="0"/>
            <a:cs typeface="Arial" pitchFamily="34" charset="0"/>
          </a:endParaRPr>
        </a:p>
      </dgm:t>
    </dgm:pt>
    <dgm:pt modelId="{33F534EC-118C-4508-AB22-489086AE2081}" type="parTrans" cxnId="{DFD19D93-3620-4E69-9256-237737A83614}">
      <dgm:prSet/>
      <dgm:spPr/>
      <dgm:t>
        <a:bodyPr/>
        <a:lstStyle/>
        <a:p>
          <a:endParaRPr lang="en-IN"/>
        </a:p>
      </dgm:t>
    </dgm:pt>
    <dgm:pt modelId="{35BEB7ED-FB4F-445C-8E47-012BC2296DD3}" type="sibTrans" cxnId="{DFD19D93-3620-4E69-9256-237737A83614}">
      <dgm:prSet/>
      <dgm:spPr/>
      <dgm:t>
        <a:bodyPr/>
        <a:lstStyle/>
        <a:p>
          <a:endParaRPr lang="en-IN"/>
        </a:p>
      </dgm:t>
    </dgm:pt>
    <dgm:pt modelId="{253F8D95-24A2-4F22-920F-43916C116836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4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SVC1</a:t>
          </a:r>
          <a:endParaRPr lang="en-IN" sz="40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74058F4-D010-4A6D-A539-25FD89AABF67}" type="parTrans" cxnId="{544B3C38-C85D-4CAD-87B1-FF81FA7C29CC}">
      <dgm:prSet/>
      <dgm:spPr/>
      <dgm:t>
        <a:bodyPr/>
        <a:lstStyle/>
        <a:p>
          <a:endParaRPr lang="en-IN"/>
        </a:p>
      </dgm:t>
    </dgm:pt>
    <dgm:pt modelId="{80DF694D-56C4-4547-B9B9-AEC2A5A2EBF7}" type="sibTrans" cxnId="{544B3C38-C85D-4CAD-87B1-FF81FA7C29CC}">
      <dgm:prSet/>
      <dgm:spPr/>
      <dgm:t>
        <a:bodyPr/>
        <a:lstStyle/>
        <a:p>
          <a:endParaRPr lang="en-IN"/>
        </a:p>
      </dgm:t>
    </dgm:pt>
    <dgm:pt modelId="{F392527E-6878-4238-BAA9-42E19C3D0B6E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200" dirty="0" smtClean="0"/>
            <a:t>AUC for train:1</a:t>
          </a:r>
          <a:endParaRPr lang="en-IN" sz="3200" dirty="0"/>
        </a:p>
      </dgm:t>
    </dgm:pt>
    <dgm:pt modelId="{A51E26BD-DAA7-4384-ACCC-6291F13AB342}" type="parTrans" cxnId="{DE9502B7-95AC-4055-9936-5B4062D0D03D}">
      <dgm:prSet/>
      <dgm:spPr/>
      <dgm:t>
        <a:bodyPr/>
        <a:lstStyle/>
        <a:p>
          <a:endParaRPr lang="en-IN"/>
        </a:p>
      </dgm:t>
    </dgm:pt>
    <dgm:pt modelId="{E93F8364-8138-4989-A12A-3B28B3599ACC}" type="sibTrans" cxnId="{DE9502B7-95AC-4055-9936-5B4062D0D03D}">
      <dgm:prSet/>
      <dgm:spPr/>
      <dgm:t>
        <a:bodyPr/>
        <a:lstStyle/>
        <a:p>
          <a:endParaRPr lang="en-IN"/>
        </a:p>
      </dgm:t>
    </dgm:pt>
    <dgm:pt modelId="{2BD6502B-51AA-4BD0-89F1-0FEF86F17220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200" dirty="0" smtClean="0"/>
            <a:t>AUC for test:0.91</a:t>
          </a:r>
          <a:endParaRPr lang="en-IN" sz="3200" dirty="0"/>
        </a:p>
      </dgm:t>
    </dgm:pt>
    <dgm:pt modelId="{247C9113-D575-47B4-B7D2-891FC591CF96}" type="parTrans" cxnId="{A89D66DC-6EAB-47A5-9C4E-68B1FD171627}">
      <dgm:prSet/>
      <dgm:spPr/>
      <dgm:t>
        <a:bodyPr/>
        <a:lstStyle/>
        <a:p>
          <a:endParaRPr lang="en-IN"/>
        </a:p>
      </dgm:t>
    </dgm:pt>
    <dgm:pt modelId="{7A8906C8-9729-4620-A55E-7DBDC00CDD3D}" type="sibTrans" cxnId="{A89D66DC-6EAB-47A5-9C4E-68B1FD171627}">
      <dgm:prSet/>
      <dgm:spPr/>
      <dgm:t>
        <a:bodyPr/>
        <a:lstStyle/>
        <a:p>
          <a:endParaRPr lang="en-IN"/>
        </a:p>
      </dgm:t>
    </dgm:pt>
    <dgm:pt modelId="{0B53B01E-84D5-4072-BCB1-9D96651FAD91}" type="pres">
      <dgm:prSet presAssocID="{A3038418-BFF4-41EC-983C-AB4A42684A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DB535E9-42F7-4E2F-9AC8-F9E45D88E26F}" type="pres">
      <dgm:prSet presAssocID="{DC0B086B-428A-416C-AFFD-B8389924D5D0}" presName="linNode" presStyleCnt="0"/>
      <dgm:spPr/>
    </dgm:pt>
    <dgm:pt modelId="{63C3ED75-3C5F-4378-BE7B-85DD7673FB6A}" type="pres">
      <dgm:prSet presAssocID="{DC0B086B-428A-416C-AFFD-B8389924D5D0}" presName="parentText" presStyleLbl="node1" presStyleIdx="0" presStyleCnt="3" custLinFactNeighborX="1564" custLinFactNeighborY="-443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238770-1667-4F52-A451-DBC10FFEF094}" type="pres">
      <dgm:prSet presAssocID="{DC0B086B-428A-416C-AFFD-B8389924D5D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A3A03F-B48A-4C97-BB26-8545D04BE3F3}" type="pres">
      <dgm:prSet presAssocID="{B1E6BEB1-4229-46DB-854E-E7C7FFB4B8D7}" presName="sp" presStyleCnt="0"/>
      <dgm:spPr/>
    </dgm:pt>
    <dgm:pt modelId="{1A0CB65A-A236-4BBF-82A5-8D85187C4EA8}" type="pres">
      <dgm:prSet presAssocID="{C854FD6F-7734-4E61-9727-760C7D8C8498}" presName="linNode" presStyleCnt="0"/>
      <dgm:spPr/>
    </dgm:pt>
    <dgm:pt modelId="{45C6EB87-9F97-4D88-B59B-387480D0EBFC}" type="pres">
      <dgm:prSet presAssocID="{C854FD6F-7734-4E61-9727-760C7D8C849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46D905-CCBC-4D64-B2EB-80036C7443C4}" type="pres">
      <dgm:prSet presAssocID="{C854FD6F-7734-4E61-9727-760C7D8C849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BABA0F-4EAA-4BA8-85BA-7037FC8CA3B1}" type="pres">
      <dgm:prSet presAssocID="{EC2071D5-2295-43E3-A512-ABB5FDB2E978}" presName="sp" presStyleCnt="0"/>
      <dgm:spPr/>
    </dgm:pt>
    <dgm:pt modelId="{9C0E560B-656B-47FC-B625-5E2C30B80659}" type="pres">
      <dgm:prSet presAssocID="{253F8D95-24A2-4F22-920F-43916C116836}" presName="linNode" presStyleCnt="0"/>
      <dgm:spPr/>
    </dgm:pt>
    <dgm:pt modelId="{CC11058D-7EA4-42E8-A763-82FC06A81EFB}" type="pres">
      <dgm:prSet presAssocID="{253F8D95-24A2-4F22-920F-43916C11683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0AA895-E549-4D46-8D63-A9B0D4313440}" type="pres">
      <dgm:prSet presAssocID="{253F8D95-24A2-4F22-920F-43916C11683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4CE1EA1-F15A-430A-AC0B-50735FC2F877}" type="presOf" srcId="{F392527E-6878-4238-BAA9-42E19C3D0B6E}" destId="{F90AA895-E549-4D46-8D63-A9B0D4313440}" srcOrd="0" destOrd="0" presId="urn:microsoft.com/office/officeart/2005/8/layout/vList5"/>
    <dgm:cxn modelId="{D69118ED-84FC-4D0B-9321-23DD1244359D}" type="presOf" srcId="{4DCC4CB0-BD54-4646-99B8-E140BF3792A2}" destId="{45238770-1667-4F52-A451-DBC10FFEF094}" srcOrd="0" destOrd="0" presId="urn:microsoft.com/office/officeart/2005/8/layout/vList5"/>
    <dgm:cxn modelId="{DFD19D93-3620-4E69-9256-237737A83614}" srcId="{C854FD6F-7734-4E61-9727-760C7D8C8498}" destId="{5423ABA7-5BAA-42A1-971A-484708094B85}" srcOrd="1" destOrd="0" parTransId="{33F534EC-118C-4508-AB22-489086AE2081}" sibTransId="{35BEB7ED-FB4F-445C-8E47-012BC2296DD3}"/>
    <dgm:cxn modelId="{E370557A-68E2-4C30-ACFE-E6E05C32AA74}" srcId="{A3038418-BFF4-41EC-983C-AB4A42684A95}" destId="{C854FD6F-7734-4E61-9727-760C7D8C8498}" srcOrd="1" destOrd="0" parTransId="{B1C271AF-8B79-4F98-9AF6-0E4C8CB64F70}" sibTransId="{EC2071D5-2295-43E3-A512-ABB5FDB2E978}"/>
    <dgm:cxn modelId="{FC5AB501-B71D-428D-9169-41F058F4BB58}" type="presOf" srcId="{C854FD6F-7734-4E61-9727-760C7D8C8498}" destId="{45C6EB87-9F97-4D88-B59B-387480D0EBFC}" srcOrd="0" destOrd="0" presId="urn:microsoft.com/office/officeart/2005/8/layout/vList5"/>
    <dgm:cxn modelId="{63006A96-9648-4412-AE00-43F4BD9B45B3}" type="presOf" srcId="{253F8D95-24A2-4F22-920F-43916C116836}" destId="{CC11058D-7EA4-42E8-A763-82FC06A81EFB}" srcOrd="0" destOrd="0" presId="urn:microsoft.com/office/officeart/2005/8/layout/vList5"/>
    <dgm:cxn modelId="{C01F27FA-F380-448A-B3C3-B379F0E1A3A5}" srcId="{DC0B086B-428A-416C-AFFD-B8389924D5D0}" destId="{3992CD73-74F3-4245-8272-A6B78F386FA0}" srcOrd="1" destOrd="0" parTransId="{50F98177-BD74-42BC-9BA3-35FFCF2570B1}" sibTransId="{4004E7BE-C69D-4A57-974E-86D83F59CA41}"/>
    <dgm:cxn modelId="{FDA5D3F7-B71F-4144-8817-856E4D22F9B9}" type="presOf" srcId="{2BD6502B-51AA-4BD0-89F1-0FEF86F17220}" destId="{F90AA895-E549-4D46-8D63-A9B0D4313440}" srcOrd="0" destOrd="1" presId="urn:microsoft.com/office/officeart/2005/8/layout/vList5"/>
    <dgm:cxn modelId="{086D13EE-CF73-4424-813A-49F6FEDF6C36}" srcId="{DC0B086B-428A-416C-AFFD-B8389924D5D0}" destId="{4DCC4CB0-BD54-4646-99B8-E140BF3792A2}" srcOrd="0" destOrd="0" parTransId="{97FB9947-6956-4E7F-B56C-EF12C6E5387A}" sibTransId="{553E1368-10E0-47A1-B6F0-F09E9110B0AA}"/>
    <dgm:cxn modelId="{4CCCC7D0-BA5F-4563-9389-CF7B7A1D0AAF}" srcId="{C854FD6F-7734-4E61-9727-760C7D8C8498}" destId="{510E131E-104D-48EE-BAFF-9AB4D9EC072C}" srcOrd="0" destOrd="0" parTransId="{41E122C9-9399-4F59-843A-B60142E5808D}" sibTransId="{FD9099B6-CC1F-4E39-8A6F-E040BE115B63}"/>
    <dgm:cxn modelId="{AD2615AE-06D7-4F3A-B6D8-6B30C5A1E488}" type="presOf" srcId="{3992CD73-74F3-4245-8272-A6B78F386FA0}" destId="{45238770-1667-4F52-A451-DBC10FFEF094}" srcOrd="0" destOrd="1" presId="urn:microsoft.com/office/officeart/2005/8/layout/vList5"/>
    <dgm:cxn modelId="{67C607A2-150E-4050-9A12-B736A237C1EC}" type="presOf" srcId="{DC0B086B-428A-416C-AFFD-B8389924D5D0}" destId="{63C3ED75-3C5F-4378-BE7B-85DD7673FB6A}" srcOrd="0" destOrd="0" presId="urn:microsoft.com/office/officeart/2005/8/layout/vList5"/>
    <dgm:cxn modelId="{78D9281E-4330-4242-A30F-1C979DE3D0EC}" type="presOf" srcId="{5423ABA7-5BAA-42A1-971A-484708094B85}" destId="{CA46D905-CCBC-4D64-B2EB-80036C7443C4}" srcOrd="0" destOrd="1" presId="urn:microsoft.com/office/officeart/2005/8/layout/vList5"/>
    <dgm:cxn modelId="{9B47B73E-D4CA-4FC5-8C26-2FF0C3ED2972}" type="presOf" srcId="{510E131E-104D-48EE-BAFF-9AB4D9EC072C}" destId="{CA46D905-CCBC-4D64-B2EB-80036C7443C4}" srcOrd="0" destOrd="0" presId="urn:microsoft.com/office/officeart/2005/8/layout/vList5"/>
    <dgm:cxn modelId="{A89D66DC-6EAB-47A5-9C4E-68B1FD171627}" srcId="{253F8D95-24A2-4F22-920F-43916C116836}" destId="{2BD6502B-51AA-4BD0-89F1-0FEF86F17220}" srcOrd="1" destOrd="0" parTransId="{247C9113-D575-47B4-B7D2-891FC591CF96}" sibTransId="{7A8906C8-9729-4620-A55E-7DBDC00CDD3D}"/>
    <dgm:cxn modelId="{DE9502B7-95AC-4055-9936-5B4062D0D03D}" srcId="{253F8D95-24A2-4F22-920F-43916C116836}" destId="{F392527E-6878-4238-BAA9-42E19C3D0B6E}" srcOrd="0" destOrd="0" parTransId="{A51E26BD-DAA7-4384-ACCC-6291F13AB342}" sibTransId="{E93F8364-8138-4989-A12A-3B28B3599ACC}"/>
    <dgm:cxn modelId="{5A3ABB23-CB39-42C4-A0D8-8C1E121088C3}" type="presOf" srcId="{A3038418-BFF4-41EC-983C-AB4A42684A95}" destId="{0B53B01E-84D5-4072-BCB1-9D96651FAD91}" srcOrd="0" destOrd="0" presId="urn:microsoft.com/office/officeart/2005/8/layout/vList5"/>
    <dgm:cxn modelId="{544B3C38-C85D-4CAD-87B1-FF81FA7C29CC}" srcId="{A3038418-BFF4-41EC-983C-AB4A42684A95}" destId="{253F8D95-24A2-4F22-920F-43916C116836}" srcOrd="2" destOrd="0" parTransId="{B74058F4-D010-4A6D-A539-25FD89AABF67}" sibTransId="{80DF694D-56C4-4547-B9B9-AEC2A5A2EBF7}"/>
    <dgm:cxn modelId="{15600A63-4903-4265-ABFB-F872BA789C24}" srcId="{A3038418-BFF4-41EC-983C-AB4A42684A95}" destId="{DC0B086B-428A-416C-AFFD-B8389924D5D0}" srcOrd="0" destOrd="0" parTransId="{60B3C70A-F643-4836-83E2-02A23900BC20}" sibTransId="{B1E6BEB1-4229-46DB-854E-E7C7FFB4B8D7}"/>
    <dgm:cxn modelId="{F94799AF-3E84-449B-86D6-1CB4B29C1215}" type="presParOf" srcId="{0B53B01E-84D5-4072-BCB1-9D96651FAD91}" destId="{5DB535E9-42F7-4E2F-9AC8-F9E45D88E26F}" srcOrd="0" destOrd="0" presId="urn:microsoft.com/office/officeart/2005/8/layout/vList5"/>
    <dgm:cxn modelId="{D7A1F573-3791-4937-8296-1F4847EF7E08}" type="presParOf" srcId="{5DB535E9-42F7-4E2F-9AC8-F9E45D88E26F}" destId="{63C3ED75-3C5F-4378-BE7B-85DD7673FB6A}" srcOrd="0" destOrd="0" presId="urn:microsoft.com/office/officeart/2005/8/layout/vList5"/>
    <dgm:cxn modelId="{A290193B-5106-4808-9767-8C72A66D0821}" type="presParOf" srcId="{5DB535E9-42F7-4E2F-9AC8-F9E45D88E26F}" destId="{45238770-1667-4F52-A451-DBC10FFEF094}" srcOrd="1" destOrd="0" presId="urn:microsoft.com/office/officeart/2005/8/layout/vList5"/>
    <dgm:cxn modelId="{3A242BD1-5582-4FA0-BA73-A12C5E99159B}" type="presParOf" srcId="{0B53B01E-84D5-4072-BCB1-9D96651FAD91}" destId="{5BA3A03F-B48A-4C97-BB26-8545D04BE3F3}" srcOrd="1" destOrd="0" presId="urn:microsoft.com/office/officeart/2005/8/layout/vList5"/>
    <dgm:cxn modelId="{E931D6D4-E91B-49C8-B4ED-4546D29BE06A}" type="presParOf" srcId="{0B53B01E-84D5-4072-BCB1-9D96651FAD91}" destId="{1A0CB65A-A236-4BBF-82A5-8D85187C4EA8}" srcOrd="2" destOrd="0" presId="urn:microsoft.com/office/officeart/2005/8/layout/vList5"/>
    <dgm:cxn modelId="{7DEEAE16-D044-4820-BBF8-ECCD9D120BED}" type="presParOf" srcId="{1A0CB65A-A236-4BBF-82A5-8D85187C4EA8}" destId="{45C6EB87-9F97-4D88-B59B-387480D0EBFC}" srcOrd="0" destOrd="0" presId="urn:microsoft.com/office/officeart/2005/8/layout/vList5"/>
    <dgm:cxn modelId="{0CE92A04-1A21-451F-8B4E-B61464B13929}" type="presParOf" srcId="{1A0CB65A-A236-4BBF-82A5-8D85187C4EA8}" destId="{CA46D905-CCBC-4D64-B2EB-80036C7443C4}" srcOrd="1" destOrd="0" presId="urn:microsoft.com/office/officeart/2005/8/layout/vList5"/>
    <dgm:cxn modelId="{140BFC3B-105C-4AA6-8896-AC5F6A56D4B4}" type="presParOf" srcId="{0B53B01E-84D5-4072-BCB1-9D96651FAD91}" destId="{A4BABA0F-4EAA-4BA8-85BA-7037FC8CA3B1}" srcOrd="3" destOrd="0" presId="urn:microsoft.com/office/officeart/2005/8/layout/vList5"/>
    <dgm:cxn modelId="{E8CAC689-764E-40B1-AECC-BCBBD5CE983D}" type="presParOf" srcId="{0B53B01E-84D5-4072-BCB1-9D96651FAD91}" destId="{9C0E560B-656B-47FC-B625-5E2C30B80659}" srcOrd="4" destOrd="0" presId="urn:microsoft.com/office/officeart/2005/8/layout/vList5"/>
    <dgm:cxn modelId="{C2D69FC2-8E3A-4A47-B752-CB1C2B05A300}" type="presParOf" srcId="{9C0E560B-656B-47FC-B625-5E2C30B80659}" destId="{CC11058D-7EA4-42E8-A763-82FC06A81EFB}" srcOrd="0" destOrd="0" presId="urn:microsoft.com/office/officeart/2005/8/layout/vList5"/>
    <dgm:cxn modelId="{FE6DC30E-04DA-4C6D-B720-52D5255BF457}" type="presParOf" srcId="{9C0E560B-656B-47FC-B625-5E2C30B80659}" destId="{F90AA895-E549-4D46-8D63-A9B0D43134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13A15-BEB7-4782-8D3E-A7C66992E39C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83C25-7E25-4A41-A3B0-5151C4C6E039}">
      <dsp:nvSpPr>
        <dsp:cNvPr id="0" name=""/>
        <dsp:cNvSpPr/>
      </dsp:nvSpPr>
      <dsp:spPr>
        <a:xfrm>
          <a:off x="8840" y="1357788"/>
          <a:ext cx="2648902" cy="1810385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Business Problem Understanding</a:t>
          </a:r>
          <a:endParaRPr lang="en-IN" sz="20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97216" y="1446164"/>
        <a:ext cx="2472150" cy="1633633"/>
      </dsp:txXfrm>
    </dsp:sp>
    <dsp:sp modelId="{1BBB4C4D-816B-43AD-BF08-F9DBE5CF8E09}">
      <dsp:nvSpPr>
        <dsp:cNvPr id="0" name=""/>
        <dsp:cNvSpPr/>
      </dsp:nvSpPr>
      <dsp:spPr>
        <a:xfrm>
          <a:off x="2790348" y="1357788"/>
          <a:ext cx="2648902" cy="1810385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Modelling Approach Used and Why</a:t>
          </a:r>
          <a:endParaRPr lang="en-IN" sz="20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878724" y="1446164"/>
        <a:ext cx="2472150" cy="1633633"/>
      </dsp:txXfrm>
    </dsp:sp>
    <dsp:sp modelId="{5C9A047B-B774-4FB6-86EF-A714663D1380}">
      <dsp:nvSpPr>
        <dsp:cNvPr id="0" name=""/>
        <dsp:cNvSpPr/>
      </dsp:nvSpPr>
      <dsp:spPr>
        <a:xfrm>
          <a:off x="5571857" y="1357788"/>
          <a:ext cx="2648902" cy="1810385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Business Insights and Recommendations</a:t>
          </a:r>
          <a:endParaRPr lang="en-IN" sz="20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660233" y="1446164"/>
        <a:ext cx="2472150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33C6B-B43B-4487-B8A4-7893751BEADE}">
      <dsp:nvSpPr>
        <dsp:cNvPr id="0" name=""/>
        <dsp:cNvSpPr/>
      </dsp:nvSpPr>
      <dsp:spPr>
        <a:xfrm rot="5400000">
          <a:off x="4916908" y="-1953106"/>
          <a:ext cx="1355545" cy="5261800"/>
        </a:xfrm>
        <a:prstGeom prst="round2Same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>
              <a:latin typeface="Arial" pitchFamily="34" charset="0"/>
              <a:cs typeface="Arial" pitchFamily="34" charset="0"/>
            </a:rPr>
            <a:t>Group of younger people, have passport, working as executive and their monthly income low</a:t>
          </a:r>
          <a:endParaRPr lang="en-IN" sz="1600" b="1" kern="1200" dirty="0">
            <a:latin typeface="Arial" pitchFamily="34" charset="0"/>
            <a:cs typeface="Arial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>
              <a:latin typeface="Arial" pitchFamily="34" charset="0"/>
              <a:cs typeface="Arial" pitchFamily="34" charset="0"/>
            </a:rPr>
            <a:t>Propensity of travel will be more and buying cheaper product like multi and super deluxe</a:t>
          </a:r>
          <a:endParaRPr lang="en-IN" sz="16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963781" y="66193"/>
        <a:ext cx="5195628" cy="1223201"/>
      </dsp:txXfrm>
    </dsp:sp>
    <dsp:sp modelId="{B679DCCB-6202-48BF-A862-A23487290546}">
      <dsp:nvSpPr>
        <dsp:cNvPr id="0" name=""/>
        <dsp:cNvSpPr/>
      </dsp:nvSpPr>
      <dsp:spPr>
        <a:xfrm>
          <a:off x="14331" y="0"/>
          <a:ext cx="2959762" cy="1241987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Cluster1</a:t>
          </a:r>
          <a:endParaRPr lang="en-IN" sz="36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74960" y="60629"/>
        <a:ext cx="2838504" cy="1120729"/>
      </dsp:txXfrm>
    </dsp:sp>
    <dsp:sp modelId="{B4FF4FFC-E523-421F-8F2B-9FE92A388C82}">
      <dsp:nvSpPr>
        <dsp:cNvPr id="0" name=""/>
        <dsp:cNvSpPr/>
      </dsp:nvSpPr>
      <dsp:spPr>
        <a:xfrm rot="5400000">
          <a:off x="4956329" y="-574882"/>
          <a:ext cx="1276703" cy="5261800"/>
        </a:xfrm>
        <a:prstGeom prst="round2Same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>
              <a:latin typeface="Arial" pitchFamily="34" charset="0"/>
              <a:cs typeface="Arial" pitchFamily="34" charset="0"/>
            </a:rPr>
            <a:t>Chunk of older customers and very few people have passport and their monthly income high</a:t>
          </a:r>
          <a:endParaRPr lang="en-IN" sz="1600" b="1" kern="1200" dirty="0">
            <a:latin typeface="Arial" pitchFamily="34" charset="0"/>
            <a:cs typeface="Arial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>
              <a:latin typeface="Arial" pitchFamily="34" charset="0"/>
              <a:cs typeface="Arial" pitchFamily="34" charset="0"/>
            </a:rPr>
            <a:t>Propensity of travel land buying a product will be low although they have high monthly income</a:t>
          </a:r>
          <a:endParaRPr lang="en-IN" sz="16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963781" y="1479990"/>
        <a:ext cx="5199476" cy="1152055"/>
      </dsp:txXfrm>
    </dsp:sp>
    <dsp:sp modelId="{B628D91B-F174-4ED7-82A4-CF871CB25C22}">
      <dsp:nvSpPr>
        <dsp:cNvPr id="0" name=""/>
        <dsp:cNvSpPr/>
      </dsp:nvSpPr>
      <dsp:spPr>
        <a:xfrm>
          <a:off x="4018" y="1435023"/>
          <a:ext cx="2959762" cy="1241987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Cluster2</a:t>
          </a:r>
          <a:endParaRPr lang="en-IN" sz="36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64647" y="1495652"/>
        <a:ext cx="2838504" cy="1120729"/>
      </dsp:txXfrm>
    </dsp:sp>
    <dsp:sp modelId="{50C0BF0D-84E2-40A5-B6CC-5E450395DE54}">
      <dsp:nvSpPr>
        <dsp:cNvPr id="0" name=""/>
        <dsp:cNvSpPr/>
      </dsp:nvSpPr>
      <dsp:spPr>
        <a:xfrm rot="5400000">
          <a:off x="4934405" y="1010305"/>
          <a:ext cx="1320551" cy="5261800"/>
        </a:xfrm>
        <a:prstGeom prst="round2Same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>
              <a:latin typeface="Arial" pitchFamily="34" charset="0"/>
              <a:cs typeface="Arial" pitchFamily="34" charset="0"/>
            </a:rPr>
            <a:t>Chunk of younger and middle age group of customers and don’t have passport, working as manager and monthly income is low</a:t>
          </a:r>
          <a:endParaRPr lang="en-IN" sz="1600" b="1" kern="1200" dirty="0">
            <a:latin typeface="Arial" pitchFamily="34" charset="0"/>
            <a:cs typeface="Arial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1" kern="1200" dirty="0" smtClean="0">
              <a:latin typeface="Arial" pitchFamily="34" charset="0"/>
              <a:cs typeface="Arial" pitchFamily="34" charset="0"/>
            </a:rPr>
            <a:t>propensity of travel and buying a product are very-very low.</a:t>
          </a:r>
          <a:endParaRPr lang="en-IN" sz="16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963781" y="3045393"/>
        <a:ext cx="5197336" cy="1191623"/>
      </dsp:txXfrm>
    </dsp:sp>
    <dsp:sp modelId="{9AF01EA7-0114-431E-8285-8363C2601DC7}">
      <dsp:nvSpPr>
        <dsp:cNvPr id="0" name=""/>
        <dsp:cNvSpPr/>
      </dsp:nvSpPr>
      <dsp:spPr>
        <a:xfrm>
          <a:off x="4018" y="2756469"/>
          <a:ext cx="2959762" cy="1769472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Cluster3,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Cluster4,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Cluster5</a:t>
          </a:r>
          <a:endParaRPr lang="en-IN" sz="32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90397" y="2842848"/>
        <a:ext cx="2787004" cy="1596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20FC1-377A-4552-855E-39285BC26784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Logistic Regression</a:t>
          </a:r>
          <a:endParaRPr lang="en-IN" sz="32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0" y="591343"/>
        <a:ext cx="2571749" cy="1543050"/>
      </dsp:txXfrm>
    </dsp:sp>
    <dsp:sp modelId="{A21A4E8D-C7C0-4439-9DB9-A2EF0E093C27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Support vector Classifier</a:t>
          </a:r>
          <a:endParaRPr lang="en-IN" sz="32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828925" y="591343"/>
        <a:ext cx="2571749" cy="1543050"/>
      </dsp:txXfrm>
    </dsp:sp>
    <dsp:sp modelId="{5D01B490-C945-459D-AFFF-DA23883AE769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Neural Network</a:t>
          </a:r>
          <a:endParaRPr lang="en-IN" sz="32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657849" y="591343"/>
        <a:ext cx="2571749" cy="1543050"/>
      </dsp:txXfrm>
    </dsp:sp>
    <dsp:sp modelId="{8FBF6679-2F63-406E-89DA-E3BD8774CB35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Voting Classifier</a:t>
          </a:r>
          <a:endParaRPr lang="en-IN" sz="32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414462" y="2391569"/>
        <a:ext cx="2571749" cy="1543050"/>
      </dsp:txXfrm>
    </dsp:sp>
    <dsp:sp modelId="{7ACDF829-AAAB-4047-80C0-ABCAADA94DB0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>
              <a:solidFill>
                <a:schemeClr val="tx1"/>
              </a:solidFill>
            </a:rPr>
            <a:t>Stacking Classifier</a:t>
          </a:r>
          <a:endParaRPr lang="en-IN" sz="3200" b="1" kern="1200" dirty="0">
            <a:solidFill>
              <a:schemeClr val="tx1"/>
            </a:solidFill>
          </a:endParaRPr>
        </a:p>
      </dsp:txBody>
      <dsp:txXfrm>
        <a:off x="4243387" y="2391569"/>
        <a:ext cx="2571749" cy="1543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38770-1667-4F52-A451-DBC10FFEF094}">
      <dsp:nvSpPr>
        <dsp:cNvPr id="0" name=""/>
        <dsp:cNvSpPr/>
      </dsp:nvSpPr>
      <dsp:spPr>
        <a:xfrm rot="5400000">
          <a:off x="4923566" y="-1790223"/>
          <a:ext cx="1345122" cy="5266944"/>
        </a:xfrm>
        <a:prstGeom prst="round2Same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Arial" pitchFamily="34" charset="0"/>
              <a:cs typeface="Arial" pitchFamily="34" charset="0"/>
            </a:rPr>
            <a:t>AUC for train:1</a:t>
          </a:r>
          <a:endParaRPr lang="en-IN" sz="2800" kern="1200" dirty="0">
            <a:latin typeface="Arial" pitchFamily="34" charset="0"/>
            <a:cs typeface="Arial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Arial" pitchFamily="34" charset="0"/>
              <a:cs typeface="Arial" pitchFamily="34" charset="0"/>
            </a:rPr>
            <a:t>AUC for test:0.91</a:t>
          </a:r>
          <a:endParaRPr lang="en-IN" sz="2800" kern="1200" dirty="0">
            <a:latin typeface="Arial" pitchFamily="34" charset="0"/>
            <a:cs typeface="Arial" pitchFamily="34" charset="0"/>
          </a:endParaRPr>
        </a:p>
      </dsp:txBody>
      <dsp:txXfrm rot="-5400000">
        <a:off x="2962656" y="236350"/>
        <a:ext cx="5201281" cy="1213796"/>
      </dsp:txXfrm>
    </dsp:sp>
    <dsp:sp modelId="{63C3ED75-3C5F-4378-BE7B-85DD7673FB6A}">
      <dsp:nvSpPr>
        <dsp:cNvPr id="0" name=""/>
        <dsp:cNvSpPr/>
      </dsp:nvSpPr>
      <dsp:spPr>
        <a:xfrm>
          <a:off x="82375" y="0"/>
          <a:ext cx="2962656" cy="1681402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NN1</a:t>
          </a:r>
          <a:endParaRPr lang="en-IN" sz="40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64454" y="82079"/>
        <a:ext cx="2798498" cy="1517244"/>
      </dsp:txXfrm>
    </dsp:sp>
    <dsp:sp modelId="{CA46D905-CCBC-4D64-B2EB-80036C7443C4}">
      <dsp:nvSpPr>
        <dsp:cNvPr id="0" name=""/>
        <dsp:cNvSpPr/>
      </dsp:nvSpPr>
      <dsp:spPr>
        <a:xfrm rot="5400000">
          <a:off x="4923566" y="-24750"/>
          <a:ext cx="1345122" cy="5266944"/>
        </a:xfrm>
        <a:prstGeom prst="round2Same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Arial" pitchFamily="34" charset="0"/>
              <a:cs typeface="Arial" pitchFamily="34" charset="0"/>
            </a:rPr>
            <a:t>AUC for train:1</a:t>
          </a:r>
          <a:endParaRPr lang="en-IN" sz="2800" kern="1200" dirty="0">
            <a:latin typeface="Arial" pitchFamily="34" charset="0"/>
            <a:cs typeface="Arial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Arial" pitchFamily="34" charset="0"/>
              <a:cs typeface="Arial" pitchFamily="34" charset="0"/>
            </a:rPr>
            <a:t>AUC for test:0.91</a:t>
          </a:r>
          <a:endParaRPr lang="en-IN" sz="2800" kern="1200" dirty="0">
            <a:latin typeface="Arial" pitchFamily="34" charset="0"/>
            <a:cs typeface="Arial" pitchFamily="34" charset="0"/>
          </a:endParaRPr>
        </a:p>
      </dsp:txBody>
      <dsp:txXfrm rot="-5400000">
        <a:off x="2962656" y="2001824"/>
        <a:ext cx="5201281" cy="1213796"/>
      </dsp:txXfrm>
    </dsp:sp>
    <dsp:sp modelId="{45C6EB87-9F97-4D88-B59B-387480D0EBFC}">
      <dsp:nvSpPr>
        <dsp:cNvPr id="0" name=""/>
        <dsp:cNvSpPr/>
      </dsp:nvSpPr>
      <dsp:spPr>
        <a:xfrm>
          <a:off x="0" y="1768020"/>
          <a:ext cx="2962656" cy="1681402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SCA2</a:t>
          </a:r>
          <a:endParaRPr lang="en-IN" sz="40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82079" y="1850099"/>
        <a:ext cx="2798498" cy="1517244"/>
      </dsp:txXfrm>
    </dsp:sp>
    <dsp:sp modelId="{F90AA895-E549-4D46-8D63-A9B0D4313440}">
      <dsp:nvSpPr>
        <dsp:cNvPr id="0" name=""/>
        <dsp:cNvSpPr/>
      </dsp:nvSpPr>
      <dsp:spPr>
        <a:xfrm rot="5400000">
          <a:off x="4923566" y="1740722"/>
          <a:ext cx="1345122" cy="5266944"/>
        </a:xfrm>
        <a:prstGeom prst="round2Same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kern="1200" dirty="0" smtClean="0"/>
            <a:t>AUC for train:1</a:t>
          </a:r>
          <a:endParaRPr lang="en-I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kern="1200" dirty="0" smtClean="0"/>
            <a:t>AUC for test:0.91</a:t>
          </a:r>
          <a:endParaRPr lang="en-IN" sz="3200" kern="1200" dirty="0"/>
        </a:p>
      </dsp:txBody>
      <dsp:txXfrm rot="-5400000">
        <a:off x="2962656" y="3767296"/>
        <a:ext cx="5201281" cy="1213796"/>
      </dsp:txXfrm>
    </dsp:sp>
    <dsp:sp modelId="{CC11058D-7EA4-42E8-A763-82FC06A81EFB}">
      <dsp:nvSpPr>
        <dsp:cNvPr id="0" name=""/>
        <dsp:cNvSpPr/>
      </dsp:nvSpPr>
      <dsp:spPr>
        <a:xfrm>
          <a:off x="0" y="3533492"/>
          <a:ext cx="2962656" cy="1681402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SVC1</a:t>
          </a:r>
          <a:endParaRPr lang="en-IN" sz="40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82079" y="3615571"/>
        <a:ext cx="2798498" cy="151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99A5E-BFFD-463A-9924-7AE2BDF57641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93766-DD14-4207-B938-99C15820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2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3766-DD14-4207-B938-99C15820989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538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0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229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5956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2779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9776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5056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5111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31225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765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2757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751D-1EDC-40B5-8028-F47EE47D5870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1AC7-16B6-40A0-983C-F4286EE5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8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318456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4800" dirty="0" smtClean="0">
                <a:latin typeface="Arial" pitchFamily="34" charset="0"/>
                <a:cs typeface="Arial" pitchFamily="34" charset="0"/>
              </a:rPr>
              <a:t>Tourism Adoption            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14096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latin typeface="Arial" pitchFamily="34" charset="0"/>
                <a:cs typeface="Arial" pitchFamily="34" charset="0"/>
              </a:rPr>
              <a:t>Tourism Package Adoption </a:t>
            </a:r>
            <a:endParaRPr lang="en-IN" sz="5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27687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Capstone Project</a:t>
            </a:r>
            <a:endParaRPr lang="en-IN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5013176"/>
            <a:ext cx="514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Submitted By:  Preeti Singh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Batch Name:PGPDSBAOnlineFeb20_A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4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>
          <a:xfrm>
            <a:off x="2555776" y="1772815"/>
            <a:ext cx="3897413" cy="2954759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68" y="4869160"/>
            <a:ext cx="7776864" cy="1303040"/>
          </a:xfrm>
        </p:spPr>
        <p:txBody>
          <a:bodyPr>
            <a:normAutofit/>
          </a:bodyPr>
          <a:lstStyle/>
          <a:p>
            <a:pPr marL="342900" lvl="0" indent="-342900" fontAlgn="base" latinLnBrk="1">
              <a:buFont typeface="Arial" pitchFamily="34" charset="0"/>
              <a:buChar char="•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Maximum number of customers belong to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Tier-1(metropolitan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city )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in Cluster-1.</a:t>
            </a: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664"/>
            <a:ext cx="6696744" cy="434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43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Business Insights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5033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568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Recommendation 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IN" sz="2800" dirty="0">
                <a:latin typeface="Arial" pitchFamily="34" charset="0"/>
                <a:cs typeface="Arial" pitchFamily="34" charset="0"/>
              </a:rPr>
              <a:t>The data set is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imbalanced. We should 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use SMOTE to remove imbalance data set problem. 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0" algn="just">
              <a:buNone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Cluster-1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is the group of younger people who have passport also. For business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perspective,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Travel Company should target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people for selling the product. Also thought of some strategy so that non passport holder can get passport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and their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propensity of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buying product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could increase.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89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Modelling Approach  Used 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9121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922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Logistic Regression and Why we used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3300" dirty="0" smtClean="0">
                <a:latin typeface="Arial" pitchFamily="34" charset="0"/>
                <a:cs typeface="Arial" pitchFamily="34" charset="0"/>
              </a:rPr>
              <a:t>Logistic Regression is used to describe the data and to explain the relationship between dependent and independent variables. It basically describe the probability of a particular data  point belong to class.</a:t>
            </a:r>
          </a:p>
          <a:p>
            <a:pPr marL="0" indent="0" algn="just">
              <a:buNone/>
            </a:pPr>
            <a:endParaRPr lang="en-IN" sz="33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3300" dirty="0" smtClean="0">
                <a:latin typeface="Arial" pitchFamily="34" charset="0"/>
                <a:cs typeface="Arial" pitchFamily="34" charset="0"/>
              </a:rPr>
              <a:t>Passport,NumberOfFollowups,Age,PitchScatisfactionScore,PreferredPropertyStar_code,NumberOfTrips,MonthlyIncome are the most significant features.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081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Feature Importance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 descr="C:\Users\star\Desktop\Akul Folder\Maths\download (1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12886"/>
            <a:ext cx="6624736" cy="42804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15616" y="141277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In random forest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6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tar\Desktop\Akul Folder\Maths\download (12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336704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75656" y="90872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In gradient boosting: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57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Arial" pitchFamily="34" charset="0"/>
                <a:cs typeface="Arial" pitchFamily="34" charset="0"/>
              </a:rPr>
              <a:t>Neural Network and Why used</a:t>
            </a:r>
            <a:endParaRPr lang="en-IN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sz="4500" dirty="0" smtClean="0">
                <a:latin typeface="Arial" pitchFamily="34" charset="0"/>
                <a:cs typeface="Arial" pitchFamily="34" charset="0"/>
              </a:rPr>
              <a:t>By using this algorithms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45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can recognize hidden patterns and correlations in raw data, cluster and classify it, and – over time – continuously learn and improve</a:t>
            </a:r>
            <a:r>
              <a:rPr lang="en-IN" sz="4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en-IN" sz="45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4500" dirty="0" smtClean="0">
                <a:latin typeface="Arial" pitchFamily="34" charset="0"/>
                <a:cs typeface="Arial" pitchFamily="34" charset="0"/>
              </a:rPr>
              <a:t>These are the hyper parameter that are used in model tuning.</a:t>
            </a:r>
          </a:p>
          <a:p>
            <a:pPr marL="0" indent="0" algn="just">
              <a:buNone/>
            </a:pPr>
            <a:r>
              <a:rPr lang="en-IN" sz="4500" dirty="0" smtClean="0">
                <a:latin typeface="Arial" pitchFamily="34" charset="0"/>
                <a:cs typeface="Arial" pitchFamily="34" charset="0"/>
              </a:rPr>
              <a:t>       'activation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':['logistic', '</a:t>
            </a:r>
            <a:r>
              <a:rPr lang="en-IN" sz="4500" dirty="0" err="1">
                <a:latin typeface="Arial" pitchFamily="34" charset="0"/>
                <a:cs typeface="Arial" pitchFamily="34" charset="0"/>
              </a:rPr>
              <a:t>tanh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', '</a:t>
            </a:r>
            <a:r>
              <a:rPr lang="en-IN" sz="4500" dirty="0" err="1">
                <a:latin typeface="Arial" pitchFamily="34" charset="0"/>
                <a:cs typeface="Arial" pitchFamily="34" charset="0"/>
              </a:rPr>
              <a:t>relu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'],</a:t>
            </a:r>
          </a:p>
          <a:p>
            <a:pPr marL="0" indent="0" algn="just">
              <a:buNone/>
            </a:pPr>
            <a:r>
              <a:rPr lang="en-IN" sz="45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</a:t>
            </a:r>
            <a:r>
              <a:rPr lang="en-IN" sz="4500" dirty="0" err="1">
                <a:latin typeface="Arial" pitchFamily="34" charset="0"/>
                <a:cs typeface="Arial" pitchFamily="34" charset="0"/>
              </a:rPr>
              <a:t>hidden_layer_sizes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': [100,200,300,500],</a:t>
            </a:r>
          </a:p>
          <a:p>
            <a:pPr marL="0" indent="0" algn="just">
              <a:buNone/>
            </a:pPr>
            <a:r>
              <a:rPr lang="en-IN" sz="45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</a:t>
            </a:r>
            <a:r>
              <a:rPr lang="en-IN" sz="4500" dirty="0" err="1">
                <a:latin typeface="Arial" pitchFamily="34" charset="0"/>
                <a:cs typeface="Arial" pitchFamily="34" charset="0"/>
              </a:rPr>
              <a:t>max_iter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': [5000],</a:t>
            </a:r>
          </a:p>
          <a:p>
            <a:pPr marL="0" indent="0" algn="just">
              <a:buNone/>
            </a:pPr>
            <a:r>
              <a:rPr lang="en-IN" sz="45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'solver': ['</a:t>
            </a:r>
            <a:r>
              <a:rPr lang="en-IN" sz="4500" dirty="0" err="1">
                <a:latin typeface="Arial" pitchFamily="34" charset="0"/>
                <a:cs typeface="Arial" pitchFamily="34" charset="0"/>
              </a:rPr>
              <a:t>sgd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','</a:t>
            </a:r>
            <a:r>
              <a:rPr lang="en-IN" sz="4500" dirty="0" err="1">
                <a:latin typeface="Arial" pitchFamily="34" charset="0"/>
                <a:cs typeface="Arial" pitchFamily="34" charset="0"/>
              </a:rPr>
              <a:t>adam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'],</a:t>
            </a:r>
          </a:p>
          <a:p>
            <a:pPr marL="0" indent="0" algn="just">
              <a:buNone/>
            </a:pPr>
            <a:r>
              <a:rPr lang="en-IN" sz="45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</a:t>
            </a:r>
            <a:r>
              <a:rPr lang="en-IN" sz="4500" dirty="0" err="1">
                <a:latin typeface="Arial" pitchFamily="34" charset="0"/>
                <a:cs typeface="Arial" pitchFamily="34" charset="0"/>
              </a:rPr>
              <a:t>tol</a:t>
            </a:r>
            <a:r>
              <a:rPr lang="en-IN" sz="4500" dirty="0">
                <a:latin typeface="Arial" pitchFamily="34" charset="0"/>
                <a:cs typeface="Arial" pitchFamily="34" charset="0"/>
              </a:rPr>
              <a:t>': [0.001</a:t>
            </a:r>
            <a:r>
              <a:rPr lang="en-IN" sz="45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234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72607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After fitting the model we got the below are as best parameter:</a:t>
            </a:r>
          </a:p>
          <a:p>
            <a:pPr marL="0" indent="0" algn="just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     'activation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':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tanh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‘,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'</a:t>
            </a:r>
            <a:r>
              <a:rPr lang="en-IN" sz="2800" dirty="0" err="1">
                <a:latin typeface="Arial" pitchFamily="34" charset="0"/>
                <a:cs typeface="Arial" pitchFamily="34" charset="0"/>
              </a:rPr>
              <a:t>hidden_layer_sizes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': 300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0" indent="0" algn="just">
              <a:buNone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      ‘</a:t>
            </a:r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max_iter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': 5000, 'solver': '</a:t>
            </a:r>
            <a:r>
              <a:rPr lang="en-IN" sz="2800" dirty="0" err="1">
                <a:latin typeface="Arial" pitchFamily="34" charset="0"/>
                <a:cs typeface="Arial" pitchFamily="34" charset="0"/>
              </a:rPr>
              <a:t>adam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', '</a:t>
            </a:r>
            <a:r>
              <a:rPr lang="en-IN" sz="2800" dirty="0" err="1">
                <a:latin typeface="Arial" pitchFamily="34" charset="0"/>
                <a:cs typeface="Arial" pitchFamily="34" charset="0"/>
              </a:rPr>
              <a:t>tol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':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0.001</a:t>
            </a:r>
          </a:p>
          <a:p>
            <a:pPr marL="0" indent="0" algn="just">
              <a:buNone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AUC score(0.91) and recall (0.93) for test seta and no over fitting also.</a:t>
            </a:r>
          </a:p>
          <a:p>
            <a:pPr marL="0" indent="0" algn="just">
              <a:buNone/>
            </a:pP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90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Support Vector Classifier and Why used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800" dirty="0">
                <a:latin typeface="Arial" pitchFamily="34" charset="0"/>
                <a:cs typeface="Arial" pitchFamily="34" charset="0"/>
              </a:rPr>
              <a:t>It uses a technique called the kernel trick to transform your data and then based on these transformations it finds an optimal boundary between the possible output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800" dirty="0">
                <a:latin typeface="Arial" pitchFamily="34" charset="0"/>
                <a:cs typeface="Arial" pitchFamily="34" charset="0"/>
              </a:rPr>
              <a:t>These are the hyper parameter that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used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model tuning.</a:t>
            </a:r>
          </a:p>
          <a:p>
            <a:pPr marL="0" indent="0" algn="just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              'C':[0.01,1,10,20],</a:t>
            </a:r>
          </a:p>
          <a:p>
            <a:pPr marL="0" indent="0" algn="just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               'kernel':['linear','poly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','</a:t>
            </a:r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rbf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','sigmoid'],</a:t>
            </a:r>
          </a:p>
          <a:p>
            <a:pPr marL="0" indent="0" algn="just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               'probability':[True]</a:t>
            </a: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933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Agenda of Project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6250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100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algn="just"/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After fitting the model we got the below are as best parameter:</a:t>
            </a:r>
          </a:p>
          <a:p>
            <a:pPr marL="0" indent="0" algn="just">
              <a:buNone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  ‘C': 20, 'kernel': '</a:t>
            </a:r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rbf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', 'probability': True</a:t>
            </a:r>
          </a:p>
          <a:p>
            <a:pPr marL="0" indent="0" algn="just">
              <a:buNone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AUC(0.90) and recall(0.89) for test set.</a:t>
            </a:r>
          </a:p>
          <a:p>
            <a:pPr algn="just"/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No over-fitting</a:t>
            </a:r>
          </a:p>
          <a:p>
            <a:pPr algn="just"/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79802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Voting </a:t>
            </a:r>
            <a:r>
              <a:rPr lang="en-IN" sz="3600" b="1" dirty="0" smtClean="0">
                <a:latin typeface="Arial" pitchFamily="34" charset="0"/>
                <a:cs typeface="Arial" pitchFamily="34" charset="0"/>
              </a:rPr>
              <a:t>Classifier2 and why used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" pitchFamily="34" charset="0"/>
                <a:cs typeface="Arial" pitchFamily="34" charset="0"/>
              </a:rPr>
              <a:t>To further improve the model performance there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has been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used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Voting Classifier which is ensemble of KNN1,NN1,SVC1,Bagging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with KNN model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2800" dirty="0">
              <a:latin typeface="Arial" pitchFamily="34" charset="0"/>
              <a:cs typeface="Arial" pitchFamily="34" charset="0"/>
            </a:endParaRPr>
          </a:p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AUC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score (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0.87)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and recall(0.91) is also good for test set and no over fitting.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1019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Stacking Classifier(STA2) and Why used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To further improve the model performance there has been used stacking classifier wherein logistic regression is used as meta classifier and KNN1,NN1,SVC1,Bagging with KNN are used as base model. </a:t>
            </a:r>
          </a:p>
          <a:p>
            <a:pPr marL="0" indent="0" algn="just">
              <a:buNone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AUC score (0.91) and recall(0.91) is also good for test set and no over fitting.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578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There are several different models that has been used in prediction.</a:t>
            </a:r>
          </a:p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Decision tree Classifier</a:t>
            </a:r>
          </a:p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Random Forest Classifier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K-Nearest Neighbour Classifier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Gradient Boosting Classifier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Naive Bayes Classifier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 Bagging with Decision Tree</a:t>
            </a: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 Bagging with KNN  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35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Model Comparison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C:\Users\star\Desktop\Akul Folder\Maths\download (10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12776"/>
            <a:ext cx="8229600" cy="4896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71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47461"/>
              </p:ext>
            </p:extLst>
          </p:nvPr>
        </p:nvGraphicFramePr>
        <p:xfrm>
          <a:off x="457200" y="908720"/>
          <a:ext cx="8229600" cy="52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570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Business Insights and Recommendations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How frequently a salesperson is following up with customers, increases the probability of product taken. So, for business perspective we need a very proactive and aggressive sales team.</a:t>
            </a:r>
          </a:p>
          <a:p>
            <a:pPr marL="0" indent="0" algn="just">
              <a:buNone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Most of the customers who have passport, their probability of product taken is very high. Hence for business perspective, travel company should plan to provide a passport and visa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services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to non passport  holder.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1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sz="3000" dirty="0" smtClean="0">
                <a:latin typeface="Arial" pitchFamily="34" charset="0"/>
                <a:cs typeface="Arial" pitchFamily="34" charset="0"/>
              </a:rPr>
              <a:t>The another largest chunk of customers in tier3 city .Hence, the travel company should organize some campaign to increase the purchasing of product and business. </a:t>
            </a:r>
          </a:p>
          <a:p>
            <a:pPr marL="0" indent="0" algn="just">
              <a:buNone/>
            </a:pPr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3000" dirty="0" smtClean="0">
                <a:latin typeface="Arial" pitchFamily="34" charset="0"/>
                <a:cs typeface="Arial" pitchFamily="34" charset="0"/>
              </a:rPr>
              <a:t>PitchSatisfactionScore also increases the buying the product. </a:t>
            </a:r>
            <a:r>
              <a:rPr lang="en-IN" sz="3000" dirty="0">
                <a:latin typeface="Arial" pitchFamily="34" charset="0"/>
                <a:cs typeface="Arial" pitchFamily="34" charset="0"/>
              </a:rPr>
              <a:t>T</a:t>
            </a:r>
            <a:r>
              <a:rPr lang="en-IN" sz="3000" dirty="0" smtClean="0">
                <a:latin typeface="Arial" pitchFamily="34" charset="0"/>
                <a:cs typeface="Arial" pitchFamily="34" charset="0"/>
              </a:rPr>
              <a:t>herefore, travel company should provide some training to the salesperson so that salesperson could convince the customers easily .</a:t>
            </a:r>
          </a:p>
          <a:p>
            <a:pPr algn="just"/>
            <a:endParaRPr lang="en-IN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3000" dirty="0" smtClean="0">
                <a:latin typeface="Arial" pitchFamily="34" charset="0"/>
                <a:cs typeface="Arial" pitchFamily="34" charset="0"/>
              </a:rPr>
              <a:t>Most of the customers are married and have children 2 or more and they don’t have passport. Hence for business perspective we should provide some offers and passport service to increase the purchasing of product taken.</a:t>
            </a:r>
          </a:p>
          <a:p>
            <a:pPr marL="0" indent="0" algn="just">
              <a:buNone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pPr algn="just"/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466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1642" y="2967335"/>
            <a:ext cx="4480715" cy="1107996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  <a:endParaRPr lang="en-US" sz="66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8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 smtClean="0">
                <a:latin typeface="Arial" pitchFamily="34" charset="0"/>
                <a:cs typeface="Arial" pitchFamily="34" charset="0"/>
              </a:rPr>
              <a:t>Business Problem Understanding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This data is basically about of tourism based company. It’s objective is to launch long term travel package and offered the product to customers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who are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probably subscription based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customers. To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check the viability of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market,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they have gone out to certain no of customers and calculated all features of the data that is mentioned in the data .On the behalf of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this,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we have to predict whether a customer is taken a long term travel product or not.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5377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Customer Profiling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Majority of customers are three types:</a:t>
            </a: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Users\star\Desktop\Akul Folder\download (6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348880"/>
            <a:ext cx="6120679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6583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8680"/>
            <a:ext cx="6264696" cy="3925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4941168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Cluster-1 is the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chunk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of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younger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age group of customers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76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lvl="0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800" dirty="0" smtClean="0">
                <a:latin typeface="Arial" pitchFamily="34" charset="0"/>
                <a:cs typeface="Arial" pitchFamily="34" charset="0"/>
              </a:rPr>
              <a:t>Cluster-4 and cluster 5 are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the group of those customers who belong to age group 36 to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40(middle age group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people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0"/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800" dirty="0">
                <a:latin typeface="Arial" pitchFamily="34" charset="0"/>
                <a:cs typeface="Arial" pitchFamily="34" charset="0"/>
              </a:rPr>
              <a:t>Cluster-2 is the group of those customers who belong to age 50+(older age group people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800" dirty="0" smtClean="0">
                <a:latin typeface="Arial" pitchFamily="34" charset="0"/>
                <a:cs typeface="Arial" pitchFamily="34" charset="0"/>
              </a:rPr>
              <a:t>Cluster-3 is the group of those customers who belong to  age group 35 to 40(young to middle age group)</a:t>
            </a: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4993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980728"/>
            <a:ext cx="3528392" cy="5145435"/>
          </a:xfrm>
        </p:spPr>
        <p:txBody>
          <a:bodyPr>
            <a:normAutofit lnSpcReduction="10000"/>
          </a:bodyPr>
          <a:lstStyle/>
          <a:p>
            <a:pPr marL="285750" lvl="0" indent="-285750" algn="just" fontAlgn="base" latinLnBrk="1">
              <a:buFont typeface="Arial" pitchFamily="34" charset="0"/>
              <a:buChar char="•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Cluster-2 is the group of those customers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whose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monthly income is high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 fontAlgn="base" latinLnBrk="1"/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marL="285750" lvl="0" indent="-285750" algn="just" fontAlgn="base" latinLnBrk="1">
              <a:buFont typeface="Arial" pitchFamily="34" charset="0"/>
              <a:buChar char="•"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Cluster-1,Cluster-3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, Cluster-4 and cluster-5 are group of those customers whose monthly income is in range of 21000-23000.</a:t>
            </a:r>
          </a:p>
          <a:p>
            <a:endParaRPr lang="en-IN" dirty="0"/>
          </a:p>
        </p:txBody>
      </p:sp>
      <p:sp>
        <p:nvSpPr>
          <p:cNvPr id="2" name="AutoShape 2" descr="data:image/png;base64,iVBORw0KGgoAAAANSUhEUgAAA44AAAHgCAYAAADqljOXAAAABHNCSVQICAgIfAhkiAAAAAlwSFlzAAALEgAACxIB0t1+/AAAADh0RVh0U29mdHdhcmUAbWF0cGxvdGxpYiB2ZXJzaW9uMy4yLjIsIGh0dHA6Ly9tYXRwbG90bGliLm9yZy+WH4yJAAAgAElEQVR4nO3df5SfZ10n/PcnbdrSAi0koWBTDJAUTmERISDoOSyKLeSowD5PXes+LuNK7ZEHG5T1PPJLVxBc+6wgpiq0ysrAIoUFeewi0cZCwd3F1hRKfwHNQAON1LbpL0tL27S5nj/mnjIT0zvTZr65vzPzep0zZ77Xdf+YzzfnSjLv73Xf112ttQAAAMBDWTF0AQAAAIw3wREAAIBegiMAAAC9BEcAAAB6CY4AAAD0EhwBAADodfjQBYyL1atXt3Xr1g1dBgAAwCAuu+yy3a21NfvbJjh21q1bl+3btw9dBgAAwCCq6psPtc2lqgAAAPQSHAEAAOglOAIAANBLcAQAAKCX4AgAAEAvwREAAIBegiMAAAC9BEcAAAB6CY4AAAD0GllwrKr/WlU3VdVVs/oeX1XbqmpH9/1xs7a9qaqmquprVfWyWf3Pq6oru21bqqq6/iOr6qNd/yVVtW7WMRPdz9hRVROjeo8AAADLwShnHD+Q5OX79L0xyUWttQ1JLuraqaqTk5ye5JndMX9cVYd1x7w3yZlJNnRfM+d8TZLbWmvrk/x+krO7cz0+yX9K8kNJXpDkP80OqAAAADw8IwuOrbXPJ7l1n+5XJpnsXk8medWs/vNba/e21q5LMpXkBVX1pCSPba19obXWknxwn2NmzvXxJC/tZiNflmRba+3W1tptSbblXwZYAAAA5ulQ3+N4fGvthiTpvj+h6z8hyfWz9tvV9Z3Qvd63f84xrbX7k9yRZFXPuf6FqjqzqrZX1fabb775IN4WAADA0jUui+PUfvpaT/8jPWZuZ2vntdY2ttY2rlmzZl6FAgAALDeHOjje2F1+mu77TV3/riQnztpvbZJvd/1r99M/55iqOjzJsZm+NPahzgUAACwhu3fvzllnnZVbbrll6FKWvEMdHC9IMrPK6USSv5zVf3q3UupTMr0IzqXd5ax3VtULu/sXX73PMTPnOi3JZ7r7IP8myalV9bhuUZxTuz4AAGAJmZyczBVXXJHJyckD78xBGeXjOD6S5AtJnl5Vu6rqNUl+N8kpVbUjySldO621q5N8LMk1Sf46yetaaw90p3ptkj/N9II5X0+ytet/f5JVVTWV5A3pVmhtrd2a5LeT/EP39fauDwAAWCJ2796drVu3prWWrVu3mnUcsZqepGPjxo1t+/btQ5cBAADMw7ve9a58+tOfzp49e7Jy5cr8xE/8RN7whjcMXdaiVlWXtdY27m/buCyOAwAAMG/btm3Lnj17kiR79uzJhRdeOHBFS5vgCAAALDqnnHJKVq5cmSRZuXJlTj311IErWtoERwAAYNGZmJjI9PqZyYoVKzIxMXGAIzgYgiMAALDorF69Ops2bUpVZdOmTVm1atXQJS1phw9dAAAAwCMxMTGRnTt3mm08BARHAABgUVq9enXOOeecoctYFlyqCgAAQC/BEQAAgF6CIwAAAL0ERwAAAHoJjgAAAPQSHAEAgEVp9+7dOeuss3LLLbcMXcqSJzgCAACL0uTkZK644opMTk4OXcqSJzgCAACLzu7du7N169a01rJ161azjiMmOAIAAIvO5ORkWmtJkr1795p1HDHBEQAAWHS2bduWPXv2JEn27NmTCy+8cOCKljbBEQAAWHROOeWUrFy5MkmycuXKnHrqqQNXtLQJjgAAwKIzMTGRqkqSrFixIhMTEwNXtLQJjgAAwKKzevXqbNq0KVWVTZs2ZdWqVUOXtKQdPnQBAAAAj8TExER27txptvEQEBwBAIBFafXq1TnnnHOGLmNZcKkqAAAAvQRHAAAAegmOAAAA9BIcAQAA6CU4AgAA0EtwBAAAoJfgCAAAQC/BEQAAgF6CIwAAAL0ERwAAAHoJjgAAAPQSHAEAAOglOAIAANBLcAQAAKCX4AgAAEAvwREAAIBegiMAAAC9BEcAAAB6CY4AAAD0EhwBAADoJTgCAADQS3AEAACgl+AIAABAL8ERAACAXoIjAAAAvQRHAAAAegmOAAAA9BIcAQAA6CU4AgAA0EtwBAAAoJfgCAAAQC/BEQAAgF6CIwAAAL0ERwAAAHoJjgAAAPQSHAEAAOglOAIAANBLcAQAAKCX4AgAAEAvwREAAIBegiMAAAC9BEcAAAB6CY4AAAD0EhwBAADoJTgCAADQS3AEAACgl+AIAABAL8ERAACAXoIjAAAAvQRHAAAAegmOAAAA9BokOFbVr1bV1VV1VVV9pKqOqqrHV9W2qtrRfX/crP3fVFVTVfW1qnrZrP7nVdWV3bYtVVVd/5FV9dGu/5KqWnfo3yUAAMDScMiDY1WdkGRzko2ttWclOSzJ6UnemOSi1tqGJBd17VTVyd32ZyZ5eZI/rqrDutO9N8mZSTZ0Xy/v+l+T5LbW2vokv5/k7EPw1gAAAJakoS5VPTzJo6rq8CRHJ/l2klcmmey2TyZ5Vff6lUnOb63d21q7LslUkhdU1ZOSPLa19oXWWkvywX2OmTnXx5O8dGY2EgAAgIfnkAfH1to/Jvm9JN9KckOSO1prFyY5vrV2Q7fPDUme0B1yQpLrZ51iV9d3Qvd63/45x7TW7k9yR5JV+9ZSVWdW1faq2n7zzTcvzBsEAABYYoa4VPVxmZ4RfEqS70tyTFX9XN8h++lrPf19x8ztaO281trG1trGNWvW9BcOAACwTA1xqeqPJ7mutXZza21Pkr9I8sNJbuwuP033/aZu/11JTpx1/NpMX9q6q3u9b/+cY7rLYY9NcutI3g0AAMASN0Rw/FaSF1bV0d19hy9N8pUkFySZ6PaZSPKX3esLkpzerZT6lEwvgnNpdznrnVX1wu48r97nmJlznZbkM919kAAAADxMhx/qH9hau6SqPp7ki0nuT/KlJOcleXSSj1XVazIdLn+62//qqvpYkmu6/V/XWnugO91rk3wgyaOSbO2+kuT9ST5UVVOZnmk8/RC8NQAAgCWpTMRN27hxY9u+ffvQZQAAAAyiqi5rrW3c37ahHscBAADAIiE4AgAA0EtwBAAAoJfgCAAAQC/BEQAAgF6CIwAAAL0ERwAAAHoJjgAAAPQSHAEAAOglOAIAANBLcAQAAKCX4AgAAEAvwREAAIBegiMAAAC9BEcAAAB6CY4AAAD0EhwBAADoJTgCAADQS3AEAACgl+AIAABAL8ERAACAXoIjAAAAvQRHAAAAegmOAAAA9BIcAQAA6CU4AgAA0EtwBAAAoJfgCAAAQC/BEQAAgF6CIwAAAL0ERwAAAHoJjgAAAPQSHAEAAOglOAIAANBLcAQAAKCX4AgAAEAvwREAAIBegiMAAAC9BEcAAAB6CY4AAAD0EhwBAADoJTgCAADQS3AEAACgl+AIAABAL8ERAACAXoIjAAAAvQRHAAAAegmOAAAA9BIcAQAA6CU4AgAA0EtwBAAAoJfgCAAAQC/BEQAAgF6CIwAAAL0ERwAAAHoJjgAAAPQSHAEAAOglOAIAANBLcAQAAKCX4AgAAEAvwREAAIBegiMAAAC9BEcAAAB6CY4AAAD0EhwBAADoJTgCAADQS3AEAACgl+AIAABAL8ERAACAXoIjAAAAvQRHAAAAegmOAAAA9BokOFbVcVX18ar6alV9papeVFWPr6ptVbWj+/64Wfu/qaqmquprVfWyWf3Pq6oru21bqqq6/iOr6qNd/yVVte7Qv0sAAIClYagZxz9I8tettWck+YEkX0nyxiQXtdY2JLmoa6eqTk5yepJnJnl5kj+uqsO687w3yZlJNnRfL+/6X5Pkttba+iS/n+TsQ/GmAAAAlqJDHhyr6rFJXpzk/UnSWruvtXZ7klcmmex2m0zyqu71K5Oc31q7t7V2XZKpJC+oqicleWxr7QuttZbkg/scM3Oujyd56cxsJAAAAA/PEDOOT01yc5I/q6ovVdWfVtUxSY5vrd2QJN33J3T7n5Dk+lnH7+r6Tuhe79s/55jW2v1J7kiyat9CqurMqtpeVdtvvvnmhXp/AAAAS8oQwfHwJM9N8t7W2g8muSvdZakPYX8zha2nv++YuR2tndda29ha27hmzZr+qgEAAJapIYLjriS7WmuXdO2PZzpI3thdfpru+02z9j9x1vFrk3y761+7n/45x1TV4UmOTXLrgr8TAACAZeCQB8fW2j8lub6qnt51vTTJNUkuSDLR9U0k+cvu9QVJTu9WSn1KphfBubS7nPXOqnphd//iq/c5ZuZcpyX5THcfJAAAAA/T4QP93LOSfLiqjkjyjST/IdMh9mNV9Zok30ry00nSWru6qj6W6XB5f5LXtdYe6M7z2iQfSPKoJFu7r2R64Z0PVdVUpmcaTz8UbwoAAGApKhNx0zZu3Ni2b98+dBkAAACDqKrLWmsb97dtXpeqVtVJVXVRVV3VtZ9dVW9dyCIBAAAYT/O9x/FPkrwpyZ4kaa1dEZd/AgAALAvzDY5Ht9Yu3afv/oUuBgAAgPEz3+C4u6qelu5ZiFV1WpIbRlYVAAAAY2O+q6q+Lsl5SZ5RVf+Y5LokPzeyqgAAABgb8wqOrbVvJPnxqjomyYrW2p2jLQsAAIBxMa/gWFXHJXl1knVJDq+qJElrbfPIKgMAAGAszPdS1U8n+fskVybZO7pyAAAAGDfzDY5HtdbeMNJKAAAAGEvzXVX1Q1X1i1X1pKp6/MzXSCsDAABgLMx3xvG+JP8lyVvSPZKj+/7UURQFAADA+JhvcHxDkvWttd2jLAYAAIDxM99LVa9OcvcoCwEAAGA8zXfG8YEkl1fVZ5PcO9PpcRwAAABL33yD4//XfQEAALDMzCs4ttYmq+qIJCd1XV9rre0ZXVkAAACMi3kFx6p6SZLJJDuTVJITq2qitfb50ZUGAADAOJjvparvSnJqa+1rSVJVJyX5SJLnjaowAAAAxsN8V1VdORMak6S1dm2SlaMpCQAAgHEy3xnH7VX1/iQf6tr/V5LLRlMSAAAA42S+wfG1SV6XZHOm73H8fJI/HlVRAAAAjI/5BsfDk/xBa+3dSVJVhyU5cmRVAQAAMDbme4/jRUkeNav9qCR/u/DlAAAAMG7mGxyPaq19Z6bRvT56NCUBAAAwTuYbHO+qqufONKrqeUm+O5qSAAAAGCfzvcfxV5L896r6dtd+UpKfGU1JAAAAjJN5BcfW2j9U1TOSPD3Tq6p+tbW2Z6SVAQAAMBbmO+OYJM9Psq475gerKq21D46kKgAAAMbGvIJjVX0oydOSXJ7kga67JREcAQAAlrj5zjhuTHJya62NshgAAADGz3xXVb0qyRNHWQgAAADjab4zjquTXFNVlya5d6aztfaKkVQFAADA2JhvcPytURYBAADA+Jrv4zg+N+pCAAAAGE+9wbGq7sz06qnVfX9wU5LWWnvsCGsDAABgDPQGx9baYw5VIQAAAIynea2qWlW/V1Unj7oYAAAAxs98H8fx1SR/UlWXVNUvVdWxoywKAACA8TGv4Nha+9PW2o8keXWSdUmuqKo/r6ofHWVxAAAADG++M46pqsOSPKP72p3ky0neUFXnj6g2AAAAxsC8HsdRVe9O8ookFyX5ndbapd2ms6vqa6MqDgAAgOHNKzgmuSrJW1trd+9n2wsWsB4AAADGzIGe4/jc7uXlSZ5RVXO2t9a+2Fq7Y0S1AQAAMAYONOP4rp5tLcmPLWAtAAAAjKHe4Nhas2oqAADAMjffexxTVT+c6UdxPHhMa+2DI6gJAACAMTLfVVU/lORpmb7X8YGuuyURHAEAAJa4+c44bkxycmutjbIYAAAAxs+Kee53VZInjrIQAAAAxtOBHsfxPzJ9SepjklxTVZcmuXdme2vtFaMtDwAAgKEd6FLV3zskVQAAADC2DvQ4js8lSVWd3Vr79dnbqursJJ8bYW0AAACMgfne43jKfvo2LWQhAAAAjKcD3eP42iT/d5KnVtUVszY9Jsn/HmVhAAAAjIcD3eP450m2JvnPSd44q//O1tqtI6sKAACAsXGgexzvSHJHkp+tqsOSHN8d8+iqenRr7VuHoEYAAAAGdKAZxyRJVf1ykt9KcmOSvV13S/Ls0ZQFAADAuJhXcEzyK0me3lq7ZZTFAAAAMH7mu6rq9Zm+ZBUAAIBlZr4zjt9IcnFV/VWSe2c6W2vvHklVAAAAjI35BsdvdV9HdF8AAAAsE/MKjq21tyVJVT1mutm+M9KqAAAAGBvzusexqp5VVV9KclWSq6vqsqp65mhLAwAAYBzMd3Gc85K8obX2/a2170/yH5P8yejKAgAAYFzMNzge01r77EyjtXZxkmNGUhEAAABjZd6rqlbVbyT5UNf+uSTXjaYkAAAAxsl8Zxx/IcmaJH+R5JPd6/8wqqIAAAAYH/NdVfW2JJtHXAsAAABjqDc4VtUFfdtba69Y2HIAAAAYNweacXxRkuuTfCTJJUlq5BUBAAAwVg4UHJ+Y5JQkP5vk3yX5qyQfaa1dPerCAAAAGA+9i+O01h5orf11a20iyQuTTCW5uKrOOtgfXFWHVdWXqupTXfvxVbWtqnZ03x83a983VdVUVX2tql42q/95VXVlt21LVVXXf2RVfbTrv6Sq1h1svQAAAMvVAVdV7ULY/5HkvyV5XZItmV5d9WC9PslXZrXfmOSi1tqGJBd17VTVyUlOT/LMJC9P8sdVdVh3zHuTnJlkQ/f18q7/NUlua62tT/L7Sc5egHoBAACWpd7gWFWTSf53kucmeVtr7fmttd9urf3jwfzQqlqb5CeS/Oms7lcmmexeTyZ51az+81tr97bWrsv0rOcLqupJSR7bWvtCa60l+eA+x8yc6+NJXjozGwkAAMDDc6B7HP99kruSnJRk86zsVUlaa+2xj/DnvifJ/5PkMbP6jm+t3ZDpE99QVU/o+k9I8vez9tvV9e3pXu/bP3PM9d257q+qO5KsSrL7EdYLAACwbPUGx9baAS9lfbiq6ieT3NRau6yqXjKfQ/bT13r6+47Zt5YzM32pa5785CfPoxQAAIDlZ8GD4Tz8SJJXVNXOJOcn+bGq+m9JbuwuP033/aZu/11JTpx1/Nok3+761+6nf84xVXV4kmOT3LpvIa2181prG1trG9esWbMw7w4AAGCJOeTBsbX2ptba2tbaukwvevOZ1trPJbkgyUS320SSv+xeX5Dk9G6RnqdkehGcS7vLWu+sqhd29y++ep9jZs51Wvcz/sWMI6Oxe/funHXWWbnllluGLgUAAFgAQ8w4PpTfTXJKVe3I9LMjfzdJumdGfizJNUn+OsnrWmsPdMe8NtML7Ewl+XqSrV3/+5OsqqqpJG9It0Irh8a5556bL3/5yzn33HOHLgUAAFgAZSJu2saNG9v27duHLmPR2717d0477bTs3bs3K1asyCc+8YmsWrVq6LIAAIADqKrLWmsb97ftQKuqwsNy7rnnZu/evUmSvXv35txzz82b3/zmgasCAGAhbdmyJVNTU0OXkV27ph+ysHbt2gPsOVrr16/P5s2bB61h1MbpUlWWgL/927+d0962bdtAlQAAsNR997vfzXe/+92hy1gWzDgCAAAPy7jMrs3UsWXLloErWfrMOLKgjjjiiN42AACw+AiOLKh9LxVw6QAAACx+giMAAAC9BEcW1OrVq3vbAADA4iM4sqBWrJg7pA477LCBKgEAABaK4MiCuummm+a0b7zxxoEqAQAAForgyIKqqt42AACw+HiOIwvqhS98Yb7whS882P7hH/7hAasBAFh6tmzZkqmpqaHLGAs7duxIMj7PlRza+vXrR/ZnITiyoI488sg5bc9xBABYWFNTU7n6yq/kuKOfMHQpg9t73/TVbf/49VsGrmR4t99904F3OgiCIwvq7/7u7+a0P//5zw9UCQDA0nXc0U/Ijz7j9KHLYIx89qvnj/T87nFkQbnHEQAAlh7BkQX1/Oc/f077h37ohwaqBAAAWCiCIwvqm9/85pz2ddddN1AlAADAQhEcWVDf/va3e9sAAMDiIzgCAADQy6qqLKijjjoq99xzz5w2AAALZ9euXbnj7jtHvoomi8vtd9+Utuu7Izu/GUcW1OzQuL82AACw+JhxBACARWTt2rWpe2/xHEfm+OxXz88Ja1eN7PxmHFlQRx55ZG8bAABYfARHFtS9997b24ahnXvuuXnxi1+c97///UOXArAofPKTn8yLX/ziXHDBBUOXAgxIcASWlQ9/+MNJksnJyYErgbmuvfbabNq0KVNTU0OXAnO85z3vSZK8613vGrgSYEiCI7BsnHvuuXPaZh0ZJ+94xzty11135e1vf/vQpcCDPvnJT6a1liRprZl1hGVMcASWjZnZxhlmHRkX1157bXbu3Jkk2blzp1lHxsbMbOMMs46wfAmOADCwd7zjHXPaZh0ZFzOzjQ/VBpYPj+MAgIHNzDY+VBtgX7fffVM++9Xzhy5jcN+557YkyaOPetzAlQzv9rtvygkZ3eM4BEcAGNiJJ56Y66+/fk4bxsHhhx+e+++/f06b4a1fv37oEsbGjh23JklOeNroAtNicUJWjXRs+NsPAAN72tOeNic4+qWQcXHcccdl9+7dc9oMb/PmzUOXMDZm/iy2bNkycCVLn+C4xGzZsmXQRRWOOeaY3HXXXXPaQ/7jtn79ev+48qBNmzZl69atD7Z/6qd+asBq4HsuvfTSOe1LLrlkoEpgrtmhcX9tYPmwOA4Lat26db1tGNJll102p73vL+swlH1nGDds2DBQJQCwf2Ycl5hxmF3btGlT7rrrrmzcuDHvfve7hy4HHnTTTTfNad94440DVQJzXXHFFXPaX/7ylweqBAD2z4wjC27dunU55phj8pa3vGXoUgAAgAUgOLLgVq5cmQ0bNmTVKqtbAQDAUiA4AsvG8ccf39sGAGD/3OMIHBJDr/ibJMcee+yc+xqPPfbYwe4LtuLv+BiHsbk/xiYA40RwBJaNo48++sHXK1eunNOGIXnIOg9lHD/Y8JgtWJ78zwQcEuPyH/0ZZ5yRqampnHvuuR6yTpLxGJvXXnttzjjjjAfb5513nvHJWDjiiCNy3333zWkDy5PgCCwrRx99dJ797Gf7pZyxctJJJz0467hmzRrjkwcN/cHGvh9qvO997zM+YZmyOA4AjIGnPvWpWbFiRc4+++yhS4EHnXTSSQ/OMp544olCIyxjgiMAjAGz4YyrdevWZcWKFXnb2942dCnAgARHAAAekg81gERwBAAA4AAERwAAAHoJjgAAAPQSHAEAAOglOAIAANBLcAQAAKCX4AgAAECvw4cuAAAAWFy2bNmSqampocvIV7/61dxzzz0544wzcvTRRw9Wx/r167N58+bBfv6hYMYRAABYlO67774kyTe/+c2BK1n6zDgCAAAPyzjMrl177bU544wzkiT33ntvNm/enPXr1w9c1dJlxhEAAFh03vGOd8xpv/3tbx+okuVBcAQAABadnTt39rZZWIIjAACw6Kxbt663zcISHAEAgEXnrW9965z2b/7mbw5UyfJgcRxYBsZlyexxsGPHjiTjcVP/OFgOy4cDsDSddNJJWbduXXbu3Jl169ZZGGfEBEdYBqampnLtVV/Mkx/9wNClDO6IPdMXWtyz8x8GrmR43/rOYUOXAAAH5a1vfWte//rXm208BARHWCae/OgH8taN3xm6DMbIO7Y/eugSzIbPYjZ8rqFnw43N7zE25xp6bDLXSSedlK1btw5dxrIgOAIwmKmpqXzp6i8lxw1dyRjYO/3tS//4pWHrGAe3D13A9Nj86uWX54lDFzIGZhbEuP3yywetYxz809AFwIAExwXik8nv8cnkXD6ZhAM4Ltn7kr1DV8EYWXHxeKzd98Qkr0kNXQZj5P1pQ5cAgxEcF8jU1FS+dOU12Xv044cuZXB13/Q/qpd93edyK+6+degSAADgoAmOC2jv0Y/PPSf/5NBlMEaOuuZTQ5cAAAAHbTyuBQEAAGBsCY4AAAD0cqkqLAO7du3KXXceNhaPX2B8fPPOw3LMrl1DlwEALAKCIwCD2bVrV3LH+KyiyZi4PdnVhv1QY9euXbkzVtFkrhuSfMcHbixTgiMsA2vXrs0999+Qt278ztClMEbesf3ROWrt2qHLAAAWAcERgMGsXbs2N9fNnuPIHCsuXpG1Jwz7ocbatWtz++7dnuPIHO9Py3E+cGOZEhwXyK5du7Li7js8foE5Vtx9S3btun/oMgAA4KC4qQQAAIBeh3zGsapOTPLBJE9MsjfJea21P6iqxyf5aJJ1SXYm+bettdu6Y96U5DVJHkiyubX2N13/85J8IMmjknw6yetba62qjux+xvOS3JLkZ1prO0f5vtauXZsb7z0895z8k6P8MSwyR13zqaxd+8ShywAAgIMyxKWq9yf5j621L1bVY5JcVlXbkvx8kotaa79bVW9M8sYkv15VJyc5Pckzk3xfkr+tqpNaaw8keW+SM5P8faaD48uTbM10yLyttba+qk5PcnaSnzmk7xIAWNT+KVZVTaY/gU+SVYNWMR7+KclxQxcBAznkwbG1dkOmVzNOa+3OqvpKkhOSvDLJS7rdJpNcnOTXu/7zW2v3JrmuqqaSvKCqdiZ5bGvtC0lSVR9M8qpMB8dXJvmt7lwfT/KHVVWtNf/6s2x96zue45gkN949fYX+8UdbjOVb3zksJw1dRJLc7nEcSZKZRY/9NU1uz/RvBgNav379sAWMkZt37EiSHLdhw8CVDO+4GBssX4MujlNV65L8YJJLkhzfhcq01m6oqid0u52Q6RnFGbu6vj3d6337Z465vjvX/VV1R6Y/KNs9kjcCY85/ct9zX/cL0FHr/AJ0UoYfG0P//HGyoxubG04wNnPC8GNj8+bNg/78cTLzZ7Fly5aBKwGGNFhwrKpHJ/lEkl9prf1z1UMud72/Da2nv++YfWs4M9OXuubJT37ygUqGRcsvQN/jF6DxYmx+j7EJwDgb5NqgqlqZ6dD44dbaX3TdN1bVk7rtT0pyU9e/K8mJsw5fm+TbXf/a/fTPOaaqDk9ybJJb9y0VDFYAAAyFSURBVK2jtXZea21ja23jmjVrFuKtAQAALDmHPDjW9NTi+5N8pbX27lmbLkgy0b2eSPKXs/pPr6ojq+opSTYkubS7rPXOqnphd85X73PMzLlOS/IZ9zcCAAA8MkNcqvojSf59kiur6vKu781JfjfJx6rqNUm+leSnk6S1dnVVfSzJNZlekfV13YqqSfLafO9xHFu7r2Q6mH6oW0jn1kyvygoAAMAjMMSqqv8z+78HMUle+hDHvDPJO/fTvz3Js/bTf0+64AkAAMDBsf45AAAAvQZ9HMdSs+LuW3PUNZ8auozB1T3/nCRpRz124EqGt+LuW5M8cegyAADgoAiOC2To502Nkx077kySbHiawJQ80dgAAGDRExwXiGeRfY9nkQEAwNLiHkcAAAB6CY4AAAD0EhwBAADoJTgCAADQS3AEAACgl+AIAABAr2qtDV3DWNi4cWPbvn370GUctC1btmRqamrQGnbs2JEk2bBhw6B1JNPP1/SolPEwDmMzGZ/xaWyOD2NzLmNzvIzD+ByXsZkYnzBqVXVZa23j/rZ5jiML7lGPetTQJcBDMj4ZV8Ym48rYBBIzjg9aKjOOAAAAj0TfjKN7HAEAAOglOAIAANBLcAQAAKCX4AgAAEAvwREAAIBegiMAAAC9BEcAAAB6CY4AAAD0EhwBAADoJTgCAADQS3AEAACgl+AIAABAL8ERAACAXoIjAAAAvQRHAAAAegmOAAAA9BIcAQAA6CU4AgAA0EtwBAAAoJfgCAAAQC/BEQAAgF6CIwAAAL0ERwAAAHoJjgAAAPQSHAEAAOglOAIAANBLcAQAAKCX4AgAAEAvwREAAIBegiMAAAC9BEcAAAB6CY4AAAD0EhwBAADoJTgCAADQS3AEAACgl+AIAABAL8ERAACAXoIjAAAAvQRHAAAAegmOAAAA9BIcAQB4SLt3785ZZ52VW265ZehSgAEJjgAAPKTJyclcccUVmZycHLoUYECCIwAA+7V79+5s3bo1rbVs3brVrCMsY4IjAAD7NTk5mdZakmTv3r1mHWEZExwBANivbdu2Zc+ePUmSPXv25MILLxy4ImAogiMAAPt1yimnZOXKlUmSlStX5tRTTx24ImAogiMAAPs1MTGRqkqSrFixIhMTEwNXBAxFcAQAYL9Wr16dTZs2paqyadOmrFq1auiSgIEcPnQBAACMr4mJiezcudNsIyxzgiMAAA9p9erVOeecc4YuAxiYS1UBAADoJTgCAADQS3AEAACgl+AIAABAL8ERAACAXoIjAAAPaffu3TnrrLNyyy23DF0KMCDBEQCAhzQ5OZkrrrgik5OTQ5cCDEhwBABgv3bv3p2tW7emtZatW7eadYRlTHAEAGC/Jicn01pLkuzdu9esIyxjSzo4VtXLq+prVTVVVW8cuh4AgMVk27Zt2bNnT5Jkz549ufDCCweuCBjKkg2OVXVYkj9KsinJyUl+tqpOHrYqAIDF45RTTsnKlSuTJCtXrsypp546cEXAUJZscEzygiRTrbVvtNbuS3J+klcOXBMAwKIxMTGRqkqSrFixIhMTEwNXBAxlKQfHE5JcP6u9q+sDAGAeVq9enU2bNqWqsmnTpqxatWrokoCBHD50ASNU++lrc3aoOjPJmUny5Cc/+VDUBACwqExMTGTnzp1mG2GZW8ozjruSnDirvTbJt2fv0Fo7r7W2sbW2cc2aNYe0OACAxWD16tU555xzzDbCMreUg+M/JNlQVU+pqiOSnJ7kgoFrAgAAWHSW7KWqrbX7q+qXk/xNksOS/NfW2tUDlwUAALDoLNngmCSttU8n+fTQdQAAACxmS/lSVQAAABaA4AgAAEAvwREAAIBegiMAAAC9BEcAAAB6CY4AAAD0EhwBAADoJTgCAADQS3AEAACgl+AIAABAL8ERAACAXtVaG7qGsVBVNyf55tB1LCGrk+weugh4CMYn48rYZFwZm4wz43PhfH9rbc3+NgiOjERVbW+tbRy6Dtgf45NxZWwyroxNxpnxeWi4VBUAAIBegiMAAAC9BEdG5byhC4AexifjythkXBmbjDPj8xBwjyMAAAC9zDgCAADQS3AkVfXEqjq/qr5eVddU1aer6qSquuoRnu/nq+r7DrKmF1fVF6vq/qo67WDOxeI2juNz1rlOq6pWVVZyW4bGcWx257i5qi7vvs44mPOxOI3p2PylqrqyG5f/s6pOPpjzsXiN6fh8Q1fLFVV1UVV9/8Gcb6kSHJe5qqokn0xycWvtaa21k5O8OcnxB3Han0/ysP4CV9Xh+3R9qzvPnx9EHSxyYzw+U1WPSbI5ySUHUQuL1DiPzSQfba09p/v604Ooh0VojMfmn7fW/lVr7TlJ/t8k7z6Ielikxnh8finJxtbas5N8PNNjlH0Ijvxokj2ttffNdLTWLk9y/Uy7+yTnD2e1P1VVL6mqw6rqA1V1Vfcp4q92s4Mbk3y4+1TxUVX1vKr6XFVdVlV/U1VP6s5zcVX9TlV9LsnrZxfVWtvZWrsiyd7Rvn3G3FiOz85vZ/o/lntG89YZc+M8NlnexnJsttb+eVbzmCQW2ViexnV8fra1dnfX/Pska0f2J7CI7e+TSpaXZyW57BEe+5wkJ7TWnpUkVXVca+32qvrlJL/WWtteVSuTnJPkla21m6vqZ5K8M8kvdOc4rrX2rw/yPbB0jeX4rKofTHJia+1TVfVrj7A+FrexHJud/7OqXpzk2iS/2lq7/iH2Y2ka27FZVa9L8oYkRyT5sUdYI4vb2I7PWV6TZOsjrHFJExw5GN9I8tSqOifJXyW5cD/7PD3T/0hsq6okOSzJDbO2f3TURbJsjWR8VtWKJL+f6Utj4JEY5b+d/yPJR1pr91bVLyWZjF/Qmb+R/r/eWvujJH9UVf8uyVuTTCxQ3SwPI/+9s6p+LtMzmCY19sOlqlyd5HkH2Of+zB0rRyVJa+22JD+Q5OIkr0uyv3tpKsnVs+63+VettVNnbb8rSarqnd0lBpc/srfBEjWO4/Mxmf5P6eKq2pnkhUkuKAvkLDfjODbTWrultXZvt8+fzKNGlp6xHJv7OD/Jq+bzZlhyxnZ8VtWPJ3lLklfM+neUWQRHPpPkyKr6xZmOqnp+ktmrSe1M8pyqWlFVJyZ5Qbff6iQrWmufSPIbSZ7b7X9npn+5TpKvJVlTVS/qjllZVc/ct4jW2ltm/pIv6LtjsRu78dlau6O1trq1tq61ti7T90K8orW2feHeNovA2I3Nbr8nzdr8iiRfOeh3ymIzrmNzw6zNP5Fkx0G/UxajcR2fP5jk3Ez/f37Tgr3bJcalqstca61V1b9J8p6qemOmF/rYmeRXZu32v5Jcl+TKJFcl+WLXf0KSP+su3UuSN3XfP5DkfVX13SQvSnJaki1VdWymx9x7Mv2J00Pq/hH5ZJLHJfmpqnpba+1f/MVnaRvX8QljPDY3V9UrMv2J/a1xSfWyM8Zj85e7GZ09SW6Ly1SXpTEen/8lyaOT/PfuEtdvtdZe8Qjf5pJVrVnUCgAAgIfmUlUAAAB6CY4AAAD0EhwBAADoJTgCAADQS3AEAACgl+AIAAukqp5YVedX1der6pqq+nRVnVRVVz3C8/18VX3fQtcJAA+X4AgAC6CmH/71ySQXt9ae1lo7Ocmbkxx/EKf9+SQPKzhWlWc0A7DgBEcAWBg/mmRPa+19Mx2ttcuTXD/T7mYQ/3BW+1NV9ZKqOqyqPlBVV1XVlVX1q1V1WpKNST5cVZdX1aOq6nlV9bmquqyq/qaqntSd5+Kq+p2q+lyS1x+ydwzAsuFTSQBYGM9KctkjPPY5SU5orT0rSarquNba7VX1y0l+rbW2vapWJjknyStbazdX1c8keWeSX+jOcVxr7V8f5HsAgP0SHAFgeN9I8tSqOifJXyW5cD/7PD3T4XTb9FWxOSzJDbO2f3TURQKwfAmOALAwrk5y2gH2uT9zbxM5Kklaa7dV1Q8keVmS1yX5t/neTOKMSnJ1a+1FD3Huux52xQAwT+5xBICF8ZkkR1bVL850VNXzk3z/rH12JnlOVa2oqhOTvKDbb3WSFa21TyT5jSTP7fa/M8ljutdfS7Kmql7UHbOyqp45wvcDAA8y4wgAC6C11qrq3yR5T1W9Mck9mQ6KvzJrt/+V5LokVya5KskXu/4TkvxZVc18oPum7vsHkryvqr6b5EWZntHcUlXHZvr/8PdkeqYTAEaqWmtD1wAAAMAYc6kqAAAAvQRHAAAAegmOAAAA9BIcAQAA6CU4AgAA0EtwBAAAoJfgCAAAQC/BEQAAgF7/P+jCaRK0pSl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980727"/>
            <a:ext cx="4824536" cy="475252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92696"/>
            <a:ext cx="4989987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06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r="56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6" y="5013176"/>
            <a:ext cx="7632848" cy="1159024"/>
          </a:xfrm>
        </p:spPr>
        <p:txBody>
          <a:bodyPr>
            <a:norm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Maximum numbers of customers who have passport are in Cluster-1.</a:t>
            </a: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9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6" y="5013176"/>
            <a:ext cx="7632848" cy="1159024"/>
          </a:xfrm>
        </p:spPr>
        <p:txBody>
          <a:bodyPr>
            <a:norm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Maximum numbers of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customers are buying Multi product who belong to Cluster-1.</a:t>
            </a:r>
            <a:endParaRPr lang="en-IN" sz="2800" dirty="0">
              <a:latin typeface="Arial" pitchFamily="34" charset="0"/>
              <a:cs typeface="Arial" pitchFamily="34" charset="0"/>
            </a:endParaRPr>
          </a:p>
          <a:p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640"/>
            <a:ext cx="6192688" cy="456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614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1451</TotalTime>
  <Words>1025</Words>
  <Application>Microsoft Office PowerPoint</Application>
  <PresentationFormat>On-screen Show (4:3)</PresentationFormat>
  <Paragraphs>128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        Tourism Adoption            </vt:lpstr>
      <vt:lpstr>Agenda of Project</vt:lpstr>
      <vt:lpstr>Business Problem Understanding</vt:lpstr>
      <vt:lpstr>Customer Profiling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Insights</vt:lpstr>
      <vt:lpstr>Recommendation </vt:lpstr>
      <vt:lpstr>Modelling Approach  Used </vt:lpstr>
      <vt:lpstr>Logistic Regression and Why we used</vt:lpstr>
      <vt:lpstr>Feature Importance</vt:lpstr>
      <vt:lpstr>PowerPoint Presentation</vt:lpstr>
      <vt:lpstr>Neural Network and Why used</vt:lpstr>
      <vt:lpstr>PowerPoint Presentation</vt:lpstr>
      <vt:lpstr>Support Vector Classifier and Why used</vt:lpstr>
      <vt:lpstr>PowerPoint Presentation</vt:lpstr>
      <vt:lpstr>Voting Classifier2 and why used</vt:lpstr>
      <vt:lpstr>Stacking Classifier(STA2) and Why used</vt:lpstr>
      <vt:lpstr>PowerPoint Presentation</vt:lpstr>
      <vt:lpstr>Model Comparison</vt:lpstr>
      <vt:lpstr>PowerPoint Presentation</vt:lpstr>
      <vt:lpstr>Business Insights and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Tourism Adoption</dc:title>
  <dc:creator>star</dc:creator>
  <cp:lastModifiedBy>star</cp:lastModifiedBy>
  <cp:revision>102</cp:revision>
  <dcterms:created xsi:type="dcterms:W3CDTF">2021-03-03T00:36:51Z</dcterms:created>
  <dcterms:modified xsi:type="dcterms:W3CDTF">2021-03-07T07:03:32Z</dcterms:modified>
</cp:coreProperties>
</file>