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9" r:id="rId6"/>
    <p:sldId id="268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92A35-E3DB-4727-B143-8BB7E748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9ED23C-ACCD-4E9B-9691-C048F926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044C7-B98D-49B9-9A7C-62779319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311AF-6202-4D2D-94CA-4C164A0F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3EE76-666C-4879-8FF0-99AE7A8D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1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A42E6-352A-41BE-BED1-B43CA59D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93B3B-1B43-4AEF-BD4E-379FFF01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68C2D-A7F7-456C-9067-97749E8C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A06A8-92E1-4820-903D-49EF21D9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72E5B-82BA-420B-A575-C9EE1F9B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698C7D-9B6E-42EF-B868-82477BD4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C1882-04B4-4709-B395-BCE52C4C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3D569-5C6C-4395-9700-EB311D84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7AF64-F768-496E-ADE7-DBABF81D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A2CA-C9DB-459E-90CB-3F1CB494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1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A9EC3-6929-4ADC-9A6C-DF6E3CF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7189D-947B-47F6-9395-D67910AB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9FAD7-2BB1-44CA-8DDE-C4E5B2FD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54DBB-3B19-40B1-8327-7311420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21B8D-4508-4887-B60F-4076695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6C6E-E1E2-40CD-807B-ECF1A83B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085D7-C9D1-4C2E-9803-B16F8A04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BE4A1-A580-4E0F-8B54-C928EFDA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A1E60-8955-48A2-886B-2999041B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D8548-3DB8-46A5-8ECE-557E2239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0B74B-36C2-4310-A6D9-17D9FE8B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B4A0F-4117-454D-AC93-88FE9B9D2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A1EBB-76CF-4221-ABD3-C6F792E2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A0584-2D0B-40F4-8A83-FCF4D7A9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82B08-FE1F-453B-AB1E-1A8FA952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756D5-6419-4124-9EEB-5E6B9097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1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C9D9D-ECFF-4E94-A7E5-4B906282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723FB-B96C-44FE-B2D2-E6BD1132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ABA65-5AF9-413D-8A48-463A56266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84DE85-386D-49F5-A968-D35D15E7C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661680-00F3-4716-9979-E7ADE618D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6EC6C7-296F-4BD6-91A1-FEE0C300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1241F-CD11-469C-A04B-32FABBBE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B6AC63-DC61-4CF6-91DB-1C39ACD7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4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B0660-F4C6-4FC2-9C3F-3E45C711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BDB71-B984-448C-8C48-E804C07E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CBDF3F-CCFB-41C5-A82E-0A723F19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1A8FB-F1B5-4512-A9E1-DA873418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9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89B03E-FF6C-46EB-8594-989975C9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650646-0F15-4225-83B0-47470EBC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D0495-8348-4FBD-A566-63745302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7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BAA92-8F71-4B14-A578-C24BA08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44D83-46A0-40DC-9101-123FFC53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67441-44AA-46E1-9EE8-450B26B30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61CFD-1584-4DFA-AC4A-45CAA86C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24D86-90F4-4335-9F51-916926AA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ED7CC-D43B-4B64-9E86-81F6A1D3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8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83F65-CD27-4BE2-9ADA-BF94BB07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C61F80-947E-4978-8450-5A0160EDD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C9D66-4D8C-4569-B2B7-00451D02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119D2-22DB-4317-9142-20ACF143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81A67-2137-42AE-93A6-7EEB7BF9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D04D2-9E8F-4B0F-B5BF-EB97F4A0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3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1B4C1-7B28-4777-932F-8EDD67FC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CF7F5-C520-473C-9D41-BDED4E14A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05F01-77EF-4B47-A621-A9E41F0B7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F349-9581-4E79-983E-A11FF6EA12E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413A3-57E0-40BF-A850-019DD2CEE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C715B-853E-4402-8608-F6EF9FF04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79CD-5C6D-4ABF-A989-0D41AE18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87575"/>
          </a:xfrm>
        </p:spPr>
        <p:txBody>
          <a:bodyPr>
            <a:normAutofit/>
          </a:bodyPr>
          <a:lstStyle/>
          <a:p>
            <a:r>
              <a:rPr lang="ko-KR" altLang="en-US" dirty="0"/>
              <a:t>앱 프로그래밍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과소비 금지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2C3025-DF9E-4D1F-88F6-6ED6BE142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734" y="4818442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/>
              <a:t>응용소프트웨어공학과</a:t>
            </a:r>
            <a:endParaRPr lang="en-US" altLang="ko-KR" dirty="0"/>
          </a:p>
          <a:p>
            <a:pPr algn="r"/>
            <a:r>
              <a:rPr lang="en-US" altLang="ko-KR" dirty="0"/>
              <a:t>20183222 </a:t>
            </a:r>
            <a:r>
              <a:rPr lang="ko-KR" altLang="en-US" dirty="0"/>
              <a:t>박정환</a:t>
            </a:r>
          </a:p>
        </p:txBody>
      </p:sp>
    </p:spTree>
    <p:extLst>
      <p:ext uri="{BB962C8B-B14F-4D97-AF65-F5344CB8AC3E}">
        <p14:creationId xmlns:p14="http://schemas.microsoft.com/office/powerpoint/2010/main" val="175934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1B359-A578-4674-AD87-F7774012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901580" cy="64994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B732D-9E83-4232-AFA3-DB4F7A0C9FFB}"/>
              </a:ext>
            </a:extLst>
          </p:cNvPr>
          <p:cNvSpPr txBox="1"/>
          <p:nvPr/>
        </p:nvSpPr>
        <p:spPr>
          <a:xfrm>
            <a:off x="838201" y="1632857"/>
            <a:ext cx="5436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가계부 어플리케이션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달력을 통한 일일 지출 및 수입 확인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290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D50255-C810-4A64-BAAD-38F058BE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901580" cy="64994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히스토리</a:t>
            </a:r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DA591DA5-AB17-41B6-B7EF-E56BA1C29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43532"/>
              </p:ext>
            </p:extLst>
          </p:nvPr>
        </p:nvGraphicFramePr>
        <p:xfrm>
          <a:off x="632150" y="1363478"/>
          <a:ext cx="10927700" cy="514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59">
                  <a:extLst>
                    <a:ext uri="{9D8B030D-6E8A-4147-A177-3AD203B41FA5}">
                      <a16:colId xmlns:a16="http://schemas.microsoft.com/office/drawing/2014/main" val="4064738407"/>
                    </a:ext>
                  </a:extLst>
                </a:gridCol>
                <a:gridCol w="1092459">
                  <a:extLst>
                    <a:ext uri="{9D8B030D-6E8A-4147-A177-3AD203B41FA5}">
                      <a16:colId xmlns:a16="http://schemas.microsoft.com/office/drawing/2014/main" val="2491512128"/>
                    </a:ext>
                  </a:extLst>
                </a:gridCol>
                <a:gridCol w="6448230">
                  <a:extLst>
                    <a:ext uri="{9D8B030D-6E8A-4147-A177-3AD203B41FA5}">
                      <a16:colId xmlns:a16="http://schemas.microsoft.com/office/drawing/2014/main" val="983221821"/>
                    </a:ext>
                  </a:extLst>
                </a:gridCol>
                <a:gridCol w="2294552">
                  <a:extLst>
                    <a:ext uri="{9D8B030D-6E8A-4147-A177-3AD203B41FA5}">
                      <a16:colId xmlns:a16="http://schemas.microsoft.com/office/drawing/2014/main" val="3459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날짜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567872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박정환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프로젝트 계획서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</a:rPr>
                        <a:t>2023.03.23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74379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박정환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앱 화면 및 설명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</a:rPr>
                        <a:t>2023.04.06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28349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</a:rPr>
                        <a:t>1.2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박정환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앱 디자인 변경 및 기능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</a:rPr>
                        <a:t>2023.06.08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38076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17445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48389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63110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99198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30595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4824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817911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3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8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1B359-A578-4674-AD87-F7774012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901580" cy="649942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IA </a:t>
            </a:r>
            <a:r>
              <a:rPr lang="ko-KR" altLang="en-US" dirty="0"/>
              <a:t>메뉴구조도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59D0-C792-4C0D-9BD3-BF6C3A5ECBED}"/>
              </a:ext>
            </a:extLst>
          </p:cNvPr>
          <p:cNvSpPr/>
          <p:nvPr/>
        </p:nvSpPr>
        <p:spPr>
          <a:xfrm>
            <a:off x="5361790" y="1450410"/>
            <a:ext cx="1475937" cy="427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과소비 금지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E66E4-E885-4343-8F46-C485FB45FD7A}"/>
              </a:ext>
            </a:extLst>
          </p:cNvPr>
          <p:cNvSpPr/>
          <p:nvPr/>
        </p:nvSpPr>
        <p:spPr>
          <a:xfrm>
            <a:off x="438150" y="2296834"/>
            <a:ext cx="1961102" cy="4278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 날짜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679D9-E0E3-44B0-9CBC-6138161BAB25}"/>
              </a:ext>
            </a:extLst>
          </p:cNvPr>
          <p:cNvSpPr/>
          <p:nvPr/>
        </p:nvSpPr>
        <p:spPr>
          <a:xfrm>
            <a:off x="2778679" y="2296833"/>
            <a:ext cx="1961102" cy="4278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EE35B1-37DB-4A37-B580-BA219B43010E}"/>
              </a:ext>
            </a:extLst>
          </p:cNvPr>
          <p:cNvSpPr/>
          <p:nvPr/>
        </p:nvSpPr>
        <p:spPr>
          <a:xfrm>
            <a:off x="7452219" y="2296833"/>
            <a:ext cx="1961102" cy="4278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이번 달 지출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DAFFF0-7304-4CC6-99A4-5C6C0D9EA6EA}"/>
              </a:ext>
            </a:extLst>
          </p:cNvPr>
          <p:cNvSpPr/>
          <p:nvPr/>
        </p:nvSpPr>
        <p:spPr>
          <a:xfrm>
            <a:off x="5119907" y="2292105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이번 달 수입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C65726-D741-4AD5-9E8F-6976D47F9DDD}"/>
              </a:ext>
            </a:extLst>
          </p:cNvPr>
          <p:cNvSpPr/>
          <p:nvPr/>
        </p:nvSpPr>
        <p:spPr>
          <a:xfrm>
            <a:off x="9792748" y="2296833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이번 달 잔여금액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98AD273-5213-494B-8B67-603CBFA3736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893180" y="2084827"/>
            <a:ext cx="413856" cy="69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14C081B-B038-4ECF-9CF5-5CE057137F8B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418702" y="2092176"/>
            <a:ext cx="4677299" cy="20465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8980FD1-1950-4296-B11C-913369F4631F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759230" y="2092173"/>
            <a:ext cx="2336772" cy="20466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83269DA-DA7C-4A39-B63D-95F1AAF505A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4120" y="2092171"/>
            <a:ext cx="2338650" cy="20466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D2841F4-B59F-4364-9E67-2182616A6DF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25460" y="2092170"/>
            <a:ext cx="4647839" cy="20466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75643B-0560-4A42-8795-F6E16DD50B58}"/>
              </a:ext>
            </a:extLst>
          </p:cNvPr>
          <p:cNvSpPr/>
          <p:nvPr/>
        </p:nvSpPr>
        <p:spPr>
          <a:xfrm>
            <a:off x="3158106" y="3032959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일일 가계부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98B4AB-D59E-464C-931E-8368C31D988A}"/>
              </a:ext>
            </a:extLst>
          </p:cNvPr>
          <p:cNvSpPr/>
          <p:nvPr/>
        </p:nvSpPr>
        <p:spPr>
          <a:xfrm>
            <a:off x="3158106" y="3672973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특수 가계부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A83CA87-7162-41B1-B895-5F202E7AD4B5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2808783" y="2897556"/>
            <a:ext cx="508930" cy="189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41D790A-34C5-4024-9B18-15FE5FB27F98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87904" y="3216691"/>
            <a:ext cx="1150688" cy="189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E14E28-ECB1-412A-B7C5-EC39943EEFD7}"/>
              </a:ext>
            </a:extLst>
          </p:cNvPr>
          <p:cNvSpPr/>
          <p:nvPr/>
        </p:nvSpPr>
        <p:spPr>
          <a:xfrm>
            <a:off x="7831646" y="3019683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지출 현황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7999B6-DFB3-414C-91F4-58F961D840B8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7485866" y="2887822"/>
            <a:ext cx="510675" cy="18088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4AEC3A-F9D4-42DC-9B7A-41A2C7E58724}"/>
              </a:ext>
            </a:extLst>
          </p:cNvPr>
          <p:cNvSpPr/>
          <p:nvPr/>
        </p:nvSpPr>
        <p:spPr>
          <a:xfrm>
            <a:off x="810059" y="3014437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 가계부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7384E16-0D65-405B-8D33-BDA49FD93957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460736" y="2879034"/>
            <a:ext cx="508930" cy="189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2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4D30E4-AD4A-41F2-AA68-B82AC8DC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91" y="0"/>
            <a:ext cx="3358702" cy="6858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FCC4B6E-CB4C-45AC-B1D2-79CCE554DF1B}"/>
              </a:ext>
            </a:extLst>
          </p:cNvPr>
          <p:cNvSpPr/>
          <p:nvPr/>
        </p:nvSpPr>
        <p:spPr>
          <a:xfrm>
            <a:off x="3607158" y="5010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3B9A5C-F4DC-44C5-A65A-080BFB9C060B}"/>
              </a:ext>
            </a:extLst>
          </p:cNvPr>
          <p:cNvSpPr/>
          <p:nvPr/>
        </p:nvSpPr>
        <p:spPr>
          <a:xfrm>
            <a:off x="3590818" y="130169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067918B-DDFC-44C5-AF95-96B65DF0C529}"/>
              </a:ext>
            </a:extLst>
          </p:cNvPr>
          <p:cNvSpPr/>
          <p:nvPr/>
        </p:nvSpPr>
        <p:spPr>
          <a:xfrm>
            <a:off x="3667814" y="357153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B8C2D1-B65B-4597-A643-81945D0A8EF4}"/>
              </a:ext>
            </a:extLst>
          </p:cNvPr>
          <p:cNvSpPr/>
          <p:nvPr/>
        </p:nvSpPr>
        <p:spPr>
          <a:xfrm>
            <a:off x="3559814" y="415616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71A16ABA-C7C3-4006-AE98-2AFEEFD1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6307"/>
              </p:ext>
            </p:extLst>
          </p:nvPr>
        </p:nvGraphicFramePr>
        <p:xfrm>
          <a:off x="8211952" y="417010"/>
          <a:ext cx="3539893" cy="4568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948">
                  <a:extLst>
                    <a:ext uri="{9D8B030D-6E8A-4147-A177-3AD203B41FA5}">
                      <a16:colId xmlns:a16="http://schemas.microsoft.com/office/drawing/2014/main" val="2292092770"/>
                    </a:ext>
                  </a:extLst>
                </a:gridCol>
                <a:gridCol w="2929945">
                  <a:extLst>
                    <a:ext uri="{9D8B030D-6E8A-4147-A177-3AD203B41FA5}">
                      <a16:colId xmlns:a16="http://schemas.microsoft.com/office/drawing/2014/main" val="127655576"/>
                    </a:ext>
                  </a:extLst>
                </a:gridCol>
              </a:tblGrid>
              <a:tr h="4230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38884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오늘 날짜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달력에서 누른 날짜를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5173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sz="1600" dirty="0"/>
                        <a:t> - </a:t>
                      </a:r>
                      <a:r>
                        <a:rPr lang="ko-KR" altLang="en-US" sz="1600" dirty="0"/>
                        <a:t>해당 날의 가계부 작성 장으로 이동</a:t>
                      </a:r>
                      <a:r>
                        <a:rPr lang="en-US" altLang="ko-KR" sz="1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05934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수익 및 지출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이번 달의 수익과 지출을 보여 주며 클릭 시 상세 수익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지출 시트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49146"/>
                  </a:ext>
                </a:extLst>
              </a:tr>
              <a:tr h="208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달력에서 선택한 날짜의 수입 및 지출을 표시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66177"/>
                  </a:ext>
                </a:extLst>
              </a:tr>
              <a:tr h="208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선택한 날짜의 수입 및 지출을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294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1E3861-EF70-4378-A26D-F7E67727A02A}"/>
              </a:ext>
            </a:extLst>
          </p:cNvPr>
          <p:cNvSpPr txBox="1"/>
          <p:nvPr/>
        </p:nvSpPr>
        <p:spPr>
          <a:xfrm>
            <a:off x="357251" y="41701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메인 화면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FBE9CC9-26A9-4A09-9FCE-9AAD796BEE22}"/>
              </a:ext>
            </a:extLst>
          </p:cNvPr>
          <p:cNvSpPr/>
          <p:nvPr/>
        </p:nvSpPr>
        <p:spPr>
          <a:xfrm>
            <a:off x="5988000" y="5894079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564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1EC837-655D-4360-8087-3EDA0EC0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18" y="0"/>
            <a:ext cx="3260873" cy="6858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FCC4B6E-CB4C-45AC-B1D2-79CCE554DF1B}"/>
              </a:ext>
            </a:extLst>
          </p:cNvPr>
          <p:cNvSpPr/>
          <p:nvPr/>
        </p:nvSpPr>
        <p:spPr>
          <a:xfrm>
            <a:off x="3698818" y="4465048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3B9A5C-F4DC-44C5-A65A-080BFB9C060B}"/>
              </a:ext>
            </a:extLst>
          </p:cNvPr>
          <p:cNvSpPr/>
          <p:nvPr/>
        </p:nvSpPr>
        <p:spPr>
          <a:xfrm>
            <a:off x="5221254" y="4465048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067918B-DDFC-44C5-AF95-96B65DF0C529}"/>
              </a:ext>
            </a:extLst>
          </p:cNvPr>
          <p:cNvSpPr/>
          <p:nvPr/>
        </p:nvSpPr>
        <p:spPr>
          <a:xfrm>
            <a:off x="3698818" y="5230519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B8C2D1-B65B-4597-A643-81945D0A8EF4}"/>
              </a:ext>
            </a:extLst>
          </p:cNvPr>
          <p:cNvSpPr/>
          <p:nvPr/>
        </p:nvSpPr>
        <p:spPr>
          <a:xfrm>
            <a:off x="3698818" y="5936259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71A16ABA-C7C3-4006-AE98-2AFEEFD1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03274"/>
              </p:ext>
            </p:extLst>
          </p:nvPr>
        </p:nvGraphicFramePr>
        <p:xfrm>
          <a:off x="8211952" y="417010"/>
          <a:ext cx="3539893" cy="3140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948">
                  <a:extLst>
                    <a:ext uri="{9D8B030D-6E8A-4147-A177-3AD203B41FA5}">
                      <a16:colId xmlns:a16="http://schemas.microsoft.com/office/drawing/2014/main" val="2292092770"/>
                    </a:ext>
                  </a:extLst>
                </a:gridCol>
                <a:gridCol w="2929945">
                  <a:extLst>
                    <a:ext uri="{9D8B030D-6E8A-4147-A177-3AD203B41FA5}">
                      <a16:colId xmlns:a16="http://schemas.microsoft.com/office/drawing/2014/main" val="127655576"/>
                    </a:ext>
                  </a:extLst>
                </a:gridCol>
              </a:tblGrid>
              <a:tr h="4230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38884"/>
                  </a:ext>
                </a:extLst>
              </a:tr>
              <a:tr h="644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분류</a:t>
                      </a:r>
                      <a:endParaRPr lang="en-US" altLang="ko-KR" b="0" dirty="0"/>
                    </a:p>
                    <a:p>
                      <a:pPr latinLnBrk="1"/>
                      <a:r>
                        <a:rPr lang="en-US" altLang="ko-KR" b="0" dirty="0"/>
                        <a:t> - </a:t>
                      </a:r>
                      <a:r>
                        <a:rPr lang="ko-KR" altLang="en-US" b="0" dirty="0"/>
                        <a:t>수입 및 지출을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5173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600" dirty="0"/>
                        <a:t> - </a:t>
                      </a:r>
                      <a:r>
                        <a:rPr lang="ko-KR" altLang="en-US" sz="1600" dirty="0"/>
                        <a:t>수입 혹은 지출의 내용을 선택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05934"/>
                  </a:ext>
                </a:extLst>
              </a:tr>
              <a:tr h="330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금액을 작성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0616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600" dirty="0"/>
                        <a:t> 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저장 및 메인 화면으로 이동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661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1E3861-EF70-4378-A26D-F7E67727A02A}"/>
              </a:ext>
            </a:extLst>
          </p:cNvPr>
          <p:cNvSpPr txBox="1"/>
          <p:nvPr/>
        </p:nvSpPr>
        <p:spPr>
          <a:xfrm>
            <a:off x="357251" y="417010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일일 가계부 </a:t>
            </a:r>
            <a:endParaRPr lang="en-US" altLang="ko-KR" sz="3000" dirty="0"/>
          </a:p>
          <a:p>
            <a:r>
              <a:rPr lang="ko-KR" altLang="en-US" sz="3000" dirty="0"/>
              <a:t>작성 화면</a:t>
            </a:r>
          </a:p>
        </p:txBody>
      </p:sp>
    </p:spTree>
    <p:extLst>
      <p:ext uri="{BB962C8B-B14F-4D97-AF65-F5344CB8AC3E}">
        <p14:creationId xmlns:p14="http://schemas.microsoft.com/office/powerpoint/2010/main" val="19266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A2108D-640D-4938-BF4F-F98081C0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217" y="0"/>
            <a:ext cx="3307792" cy="6858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FCC4B6E-CB4C-45AC-B1D2-79CCE554DF1B}"/>
              </a:ext>
            </a:extLst>
          </p:cNvPr>
          <p:cNvSpPr/>
          <p:nvPr/>
        </p:nvSpPr>
        <p:spPr>
          <a:xfrm>
            <a:off x="3785537" y="277853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3B9A5C-F4DC-44C5-A65A-080BFB9C060B}"/>
              </a:ext>
            </a:extLst>
          </p:cNvPr>
          <p:cNvSpPr/>
          <p:nvPr/>
        </p:nvSpPr>
        <p:spPr>
          <a:xfrm>
            <a:off x="3785537" y="3415367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71A16ABA-C7C3-4006-AE98-2AFEEFD1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31347"/>
              </p:ext>
            </p:extLst>
          </p:nvPr>
        </p:nvGraphicFramePr>
        <p:xfrm>
          <a:off x="8211952" y="417010"/>
          <a:ext cx="3539893" cy="2190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948">
                  <a:extLst>
                    <a:ext uri="{9D8B030D-6E8A-4147-A177-3AD203B41FA5}">
                      <a16:colId xmlns:a16="http://schemas.microsoft.com/office/drawing/2014/main" val="2292092770"/>
                    </a:ext>
                  </a:extLst>
                </a:gridCol>
                <a:gridCol w="2929945">
                  <a:extLst>
                    <a:ext uri="{9D8B030D-6E8A-4147-A177-3AD203B41FA5}">
                      <a16:colId xmlns:a16="http://schemas.microsoft.com/office/drawing/2014/main" val="127655576"/>
                    </a:ext>
                  </a:extLst>
                </a:gridCol>
              </a:tblGrid>
              <a:tr h="4230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38884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총 수입 내역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800" dirty="0"/>
                        <a:t>  - </a:t>
                      </a:r>
                      <a:r>
                        <a:rPr lang="ko-KR" altLang="en-US" sz="1800" dirty="0"/>
                        <a:t>이번 달 수입을 분류별로 출력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51739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총 지출 내역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이번 달 지출을 분류별로 출력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059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1E3861-EF70-4378-A26D-F7E67727A02A}"/>
              </a:ext>
            </a:extLst>
          </p:cNvPr>
          <p:cNvSpPr txBox="1"/>
          <p:nvPr/>
        </p:nvSpPr>
        <p:spPr>
          <a:xfrm>
            <a:off x="357251" y="417010"/>
            <a:ext cx="2762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이번 달 총 </a:t>
            </a:r>
            <a:endParaRPr lang="en-US" altLang="ko-KR" sz="3000" dirty="0"/>
          </a:p>
          <a:p>
            <a:r>
              <a:rPr lang="ko-KR" altLang="en-US" sz="3000" dirty="0"/>
              <a:t>지출 내역 화면</a:t>
            </a:r>
          </a:p>
        </p:txBody>
      </p:sp>
    </p:spTree>
    <p:extLst>
      <p:ext uri="{BB962C8B-B14F-4D97-AF65-F5344CB8AC3E}">
        <p14:creationId xmlns:p14="http://schemas.microsoft.com/office/powerpoint/2010/main" val="183082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209</Words>
  <Application>Microsoft Office PowerPoint</Application>
  <PresentationFormat>와이드스크린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앱 프로그래밍  과소비 금지</vt:lpstr>
      <vt:lpstr>프로그램 설명</vt:lpstr>
      <vt:lpstr>히스토리</vt:lpstr>
      <vt:lpstr>IA 메뉴구조도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프로그래밍  가계부</dc:title>
  <dc:creator>박 정환</dc:creator>
  <cp:lastModifiedBy>박정환</cp:lastModifiedBy>
  <cp:revision>21</cp:revision>
  <dcterms:created xsi:type="dcterms:W3CDTF">2023-03-22T16:19:59Z</dcterms:created>
  <dcterms:modified xsi:type="dcterms:W3CDTF">2023-06-08T11:38:10Z</dcterms:modified>
</cp:coreProperties>
</file>