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  <p:sldMasterId id="2147483669" r:id="rId3"/>
    <p:sldMasterId id="2147483662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4" algn="l" defTabSz="9143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51" algn="l" defTabSz="9143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02" algn="l" defTabSz="9143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85" algn="l" defTabSz="9143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F"/>
    <a:srgbClr val="003E74"/>
    <a:srgbClr val="A7D6FF"/>
    <a:srgbClr val="000BCF"/>
    <a:srgbClr val="68ACE5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6" autoAdjust="0"/>
    <p:restoredTop sz="71845"/>
  </p:normalViewPr>
  <p:slideViewPr>
    <p:cSldViewPr snapToGrid="0">
      <p:cViewPr varScale="1">
        <p:scale>
          <a:sx n="97" d="100"/>
          <a:sy n="97" d="100"/>
        </p:scale>
        <p:origin x="1800" y="200"/>
      </p:cViewPr>
      <p:guideLst/>
    </p:cSldViewPr>
  </p:slideViewPr>
  <p:outlineViewPr>
    <p:cViewPr>
      <p:scale>
        <a:sx n="33" d="100"/>
        <a:sy n="33" d="100"/>
      </p:scale>
      <p:origin x="0" y="-928"/>
    </p:cViewPr>
  </p:outlineViewPr>
  <p:notesTextViewPr>
    <p:cViewPr>
      <p:scale>
        <a:sx n="114" d="100"/>
        <a:sy n="114" d="100"/>
      </p:scale>
      <p:origin x="0" y="0"/>
    </p:cViewPr>
  </p:notesTextViewPr>
  <p:notesViewPr>
    <p:cSldViewPr snapToGrid="0">
      <p:cViewPr varScale="1">
        <p:scale>
          <a:sx n="109" d="100"/>
          <a:sy n="109" d="100"/>
        </p:scale>
        <p:origin x="317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7B458E-C35F-C84B-96E6-5D34B48A70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90EBD-5038-E342-B4A5-D2993FE23E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024D-78A8-4F43-921D-854FC668C14A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4710C-2B03-4E4B-A6D3-87C276C3D3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904C0-8AB7-DC49-9802-BD3E588A41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D223B-6525-924A-98E6-A3A9AA60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04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8C5BE-9BD1-49FC-838E-49599207D466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4C5E8-2AF3-49FD-9E39-50122889B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70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4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51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02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85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876" y="1879347"/>
            <a:ext cx="12192000" cy="3402772"/>
          </a:xfrm>
          <a:prstGeom prst="rect">
            <a:avLst/>
          </a:prstGeom>
          <a:solidFill>
            <a:srgbClr val="007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3" y="506544"/>
            <a:ext cx="3240000" cy="67351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5282120"/>
            <a:ext cx="12192000" cy="583836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sp>
        <p:nvSpPr>
          <p:cNvPr id="16" name="Title 1"/>
          <p:cNvSpPr>
            <a:spLocks noGrp="1"/>
          </p:cNvSpPr>
          <p:nvPr>
            <p:ph type="ctrTitle" idx="4294967295"/>
          </p:nvPr>
        </p:nvSpPr>
        <p:spPr>
          <a:xfrm>
            <a:off x="541173" y="2451645"/>
            <a:ext cx="11107902" cy="5238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edit Master title style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865956"/>
            <a:ext cx="12192000" cy="338449"/>
          </a:xfrm>
          <a:prstGeom prst="rect">
            <a:avLst/>
          </a:prstGeom>
          <a:solidFill>
            <a:srgbClr val="68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2B148-1623-1446-A7B8-580AF481CC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1338" y="3284294"/>
            <a:ext cx="11107737" cy="5270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7637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E80FE3-9CAD-3A47-B275-0A832DD6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70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D67B-5B91-F84B-8E0A-05E4F6C8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3601"/>
            <a:ext cx="10515600" cy="3703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AD1D-836A-CC48-9012-088CFE54B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567207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639FA-6411-604C-8914-69A0BEF6B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9253" y="1567207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5699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DAF5-F6D8-F24F-991B-F0C36C7E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3600"/>
            <a:ext cx="10515600" cy="3504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7FA83-1B32-DB48-B5CD-376B5BA29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314" y="1462502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33" indent="0">
              <a:buNone/>
              <a:defRPr sz="2000" b="1"/>
            </a:lvl2pPr>
            <a:lvl3pPr marL="914464" indent="0">
              <a:buNone/>
              <a:defRPr sz="1800" b="1"/>
            </a:lvl3pPr>
            <a:lvl4pPr marL="1371697" indent="0">
              <a:buNone/>
              <a:defRPr sz="1600" b="1"/>
            </a:lvl4pPr>
            <a:lvl5pPr marL="1828928" indent="0">
              <a:buNone/>
              <a:defRPr sz="1600" b="1"/>
            </a:lvl5pPr>
            <a:lvl6pPr marL="2286161" indent="0">
              <a:buNone/>
              <a:defRPr sz="1600" b="1"/>
            </a:lvl6pPr>
            <a:lvl7pPr marL="2743393" indent="0">
              <a:buNone/>
              <a:defRPr sz="1600" b="1"/>
            </a:lvl7pPr>
            <a:lvl8pPr marL="3200625" indent="0">
              <a:buNone/>
              <a:defRPr sz="1600" b="1"/>
            </a:lvl8pPr>
            <a:lvl9pPr marL="365785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CEBB2-BD4B-2243-8944-00A987835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314" y="2286414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D6867-C057-164E-AA40-E2681FF59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0735" y="1462502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33" indent="0">
              <a:buNone/>
              <a:defRPr sz="2000" b="1"/>
            </a:lvl2pPr>
            <a:lvl3pPr marL="914464" indent="0">
              <a:buNone/>
              <a:defRPr sz="1800" b="1"/>
            </a:lvl3pPr>
            <a:lvl4pPr marL="1371697" indent="0">
              <a:buNone/>
              <a:defRPr sz="1600" b="1"/>
            </a:lvl4pPr>
            <a:lvl5pPr marL="1828928" indent="0">
              <a:buNone/>
              <a:defRPr sz="1600" b="1"/>
            </a:lvl5pPr>
            <a:lvl6pPr marL="2286161" indent="0">
              <a:buNone/>
              <a:defRPr sz="1600" b="1"/>
            </a:lvl6pPr>
            <a:lvl7pPr marL="2743393" indent="0">
              <a:buNone/>
              <a:defRPr sz="1600" b="1"/>
            </a:lvl7pPr>
            <a:lvl8pPr marL="3200625" indent="0">
              <a:buNone/>
              <a:defRPr sz="1600" b="1"/>
            </a:lvl8pPr>
            <a:lvl9pPr marL="365785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438C1-30DA-9D4A-A081-D5C37BFB2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0735" y="2286414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3006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591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E80FE3-9CAD-3A47-B275-0A832DD6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3FBF443-32FB-1F40-AEC3-4063540603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839467"/>
            <a:ext cx="12124592" cy="263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Credit</a:t>
            </a:r>
          </a:p>
        </p:txBody>
      </p:sp>
    </p:spTree>
    <p:extLst>
      <p:ext uri="{BB962C8B-B14F-4D97-AF65-F5344CB8AC3E}">
        <p14:creationId xmlns:p14="http://schemas.microsoft.com/office/powerpoint/2010/main" val="221289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D67B-5B91-F84B-8E0A-05E4F6C8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3601"/>
            <a:ext cx="10515600" cy="3703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AD1D-836A-CC48-9012-088CFE54B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567207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639FA-6411-604C-8914-69A0BEF6B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9253" y="1567207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B91AFCD-F0F5-C447-B50D-1A95F856E7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825179"/>
            <a:ext cx="12124592" cy="263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Credit</a:t>
            </a:r>
          </a:p>
        </p:txBody>
      </p:sp>
    </p:spTree>
    <p:extLst>
      <p:ext uri="{BB962C8B-B14F-4D97-AF65-F5344CB8AC3E}">
        <p14:creationId xmlns:p14="http://schemas.microsoft.com/office/powerpoint/2010/main" val="3907443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DAF5-F6D8-F24F-991B-F0C36C7E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3600"/>
            <a:ext cx="10515600" cy="3504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7FA83-1B32-DB48-B5CD-376B5BA29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314" y="1462502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33" indent="0">
              <a:buNone/>
              <a:defRPr sz="2000" b="1"/>
            </a:lvl2pPr>
            <a:lvl3pPr marL="914464" indent="0">
              <a:buNone/>
              <a:defRPr sz="1800" b="1"/>
            </a:lvl3pPr>
            <a:lvl4pPr marL="1371697" indent="0">
              <a:buNone/>
              <a:defRPr sz="1600" b="1"/>
            </a:lvl4pPr>
            <a:lvl5pPr marL="1828928" indent="0">
              <a:buNone/>
              <a:defRPr sz="1600" b="1"/>
            </a:lvl5pPr>
            <a:lvl6pPr marL="2286161" indent="0">
              <a:buNone/>
              <a:defRPr sz="1600" b="1"/>
            </a:lvl6pPr>
            <a:lvl7pPr marL="2743393" indent="0">
              <a:buNone/>
              <a:defRPr sz="1600" b="1"/>
            </a:lvl7pPr>
            <a:lvl8pPr marL="3200625" indent="0">
              <a:buNone/>
              <a:defRPr sz="1600" b="1"/>
            </a:lvl8pPr>
            <a:lvl9pPr marL="365785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CEBB2-BD4B-2243-8944-00A987835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314" y="2286414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D6867-C057-164E-AA40-E2681FF59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0735" y="1462502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33" indent="0">
              <a:buNone/>
              <a:defRPr sz="2000" b="1"/>
            </a:lvl2pPr>
            <a:lvl3pPr marL="914464" indent="0">
              <a:buNone/>
              <a:defRPr sz="1800" b="1"/>
            </a:lvl3pPr>
            <a:lvl4pPr marL="1371697" indent="0">
              <a:buNone/>
              <a:defRPr sz="1600" b="1"/>
            </a:lvl4pPr>
            <a:lvl5pPr marL="1828928" indent="0">
              <a:buNone/>
              <a:defRPr sz="1600" b="1"/>
            </a:lvl5pPr>
            <a:lvl6pPr marL="2286161" indent="0">
              <a:buNone/>
              <a:defRPr sz="1600" b="1"/>
            </a:lvl6pPr>
            <a:lvl7pPr marL="2743393" indent="0">
              <a:buNone/>
              <a:defRPr sz="1600" b="1"/>
            </a:lvl7pPr>
            <a:lvl8pPr marL="3200625" indent="0">
              <a:buNone/>
              <a:defRPr sz="1600" b="1"/>
            </a:lvl8pPr>
            <a:lvl9pPr marL="365785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438C1-30DA-9D4A-A081-D5C37BFB2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0735" y="2286414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5E78599-3AA0-344F-819A-02FFC246D0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825179"/>
            <a:ext cx="12124592" cy="263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Credit</a:t>
            </a:r>
          </a:p>
        </p:txBody>
      </p:sp>
    </p:spTree>
    <p:extLst>
      <p:ext uri="{BB962C8B-B14F-4D97-AF65-F5344CB8AC3E}">
        <p14:creationId xmlns:p14="http://schemas.microsoft.com/office/powerpoint/2010/main" val="2528679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63D49A9-AB61-B34C-A6AF-FE31C66C10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825179"/>
            <a:ext cx="12124592" cy="263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Credit</a:t>
            </a:r>
          </a:p>
        </p:txBody>
      </p:sp>
    </p:spTree>
    <p:extLst>
      <p:ext uri="{BB962C8B-B14F-4D97-AF65-F5344CB8AC3E}">
        <p14:creationId xmlns:p14="http://schemas.microsoft.com/office/powerpoint/2010/main" val="546668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924637"/>
          </a:xfrm>
          <a:prstGeom prst="rect">
            <a:avLst/>
          </a:prstGeom>
          <a:solidFill>
            <a:srgbClr val="007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sp>
        <p:nvSpPr>
          <p:cNvPr id="11" name="Rectangle 10"/>
          <p:cNvSpPr/>
          <p:nvPr userDrawn="1"/>
        </p:nvSpPr>
        <p:spPr>
          <a:xfrm>
            <a:off x="0" y="924798"/>
            <a:ext cx="12192000" cy="245233"/>
          </a:xfrm>
          <a:prstGeom prst="rect">
            <a:avLst/>
          </a:prstGeom>
          <a:solidFill>
            <a:srgbClr val="68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3895" y="355288"/>
            <a:ext cx="11313757" cy="4609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079788"/>
            <a:ext cx="12192000" cy="778213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" y="6233465"/>
            <a:ext cx="2340000" cy="4703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640D5-E826-F746-9BEB-0D8B0DF8628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3538" y="1590676"/>
            <a:ext cx="11314112" cy="4080353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000">
                <a:solidFill>
                  <a:srgbClr val="003E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0000"/>
              </a:lnSpc>
              <a:defRPr sz="2000">
                <a:solidFill>
                  <a:srgbClr val="003E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defRPr>
                <a:solidFill>
                  <a:srgbClr val="003E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defRPr>
                <a:solidFill>
                  <a:srgbClr val="003E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defRPr>
                <a:solidFill>
                  <a:srgbClr val="003E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B5A6F3-4113-3A42-8E51-BA20D9A7B5B2}"/>
              </a:ext>
            </a:extLst>
          </p:cNvPr>
          <p:cNvSpPr/>
          <p:nvPr userDrawn="1"/>
        </p:nvSpPr>
        <p:spPr>
          <a:xfrm>
            <a:off x="0" y="5834082"/>
            <a:ext cx="12192000" cy="245233"/>
          </a:xfrm>
          <a:prstGeom prst="rect">
            <a:avLst/>
          </a:prstGeom>
          <a:solidFill>
            <a:srgbClr val="A7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1400" dirty="0">
              <a:solidFill>
                <a:srgbClr val="003E74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77BB67E-4A80-C847-9528-C0148A5D1E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825179"/>
            <a:ext cx="12124592" cy="263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Credit</a:t>
            </a:r>
          </a:p>
        </p:txBody>
      </p:sp>
    </p:spTree>
    <p:extLst>
      <p:ext uri="{BB962C8B-B14F-4D97-AF65-F5344CB8AC3E}">
        <p14:creationId xmlns:p14="http://schemas.microsoft.com/office/powerpoint/2010/main" val="1104054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29067B7-7CAC-664D-BC27-35907876AF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825179"/>
            <a:ext cx="12124592" cy="263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Credit</a:t>
            </a:r>
          </a:p>
        </p:txBody>
      </p:sp>
    </p:spTree>
    <p:extLst>
      <p:ext uri="{BB962C8B-B14F-4D97-AF65-F5344CB8AC3E}">
        <p14:creationId xmlns:p14="http://schemas.microsoft.com/office/powerpoint/2010/main" val="49374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924637"/>
          </a:xfrm>
          <a:prstGeom prst="rect">
            <a:avLst/>
          </a:prstGeom>
          <a:solidFill>
            <a:srgbClr val="007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sp>
        <p:nvSpPr>
          <p:cNvPr id="11" name="Rectangle 10"/>
          <p:cNvSpPr/>
          <p:nvPr userDrawn="1"/>
        </p:nvSpPr>
        <p:spPr>
          <a:xfrm>
            <a:off x="0" y="924798"/>
            <a:ext cx="12192000" cy="245233"/>
          </a:xfrm>
          <a:prstGeom prst="rect">
            <a:avLst/>
          </a:prstGeom>
          <a:solidFill>
            <a:srgbClr val="68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3895" y="283848"/>
            <a:ext cx="11313757" cy="4609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079788"/>
            <a:ext cx="12192000" cy="778213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" y="6233465"/>
            <a:ext cx="2340000" cy="4703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640D5-E826-F746-9BEB-0D8B0DF8628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3538" y="1458000"/>
            <a:ext cx="11314112" cy="42926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000">
                <a:solidFill>
                  <a:srgbClr val="003E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0000"/>
              </a:lnSpc>
              <a:defRPr sz="2000">
                <a:solidFill>
                  <a:srgbClr val="003E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defRPr>
                <a:solidFill>
                  <a:srgbClr val="003E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defRPr>
                <a:solidFill>
                  <a:srgbClr val="003E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defRPr>
                <a:solidFill>
                  <a:srgbClr val="003E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10247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6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E80FE3-9CAD-3A47-B275-0A832DD6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02860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D67B-5B91-F84B-8E0A-05E4F6C8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3601"/>
            <a:ext cx="10515600" cy="3703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AD1D-836A-CC48-9012-088CFE54B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567207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639FA-6411-604C-8914-69A0BEF6B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9253" y="1567207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4865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DAF5-F6D8-F24F-991B-F0C36C7E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3600"/>
            <a:ext cx="10515600" cy="3504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7FA83-1B32-DB48-B5CD-376B5BA29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314" y="1462502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33" indent="0">
              <a:buNone/>
              <a:defRPr sz="2000" b="1"/>
            </a:lvl2pPr>
            <a:lvl3pPr marL="914464" indent="0">
              <a:buNone/>
              <a:defRPr sz="1800" b="1"/>
            </a:lvl3pPr>
            <a:lvl4pPr marL="1371697" indent="0">
              <a:buNone/>
              <a:defRPr sz="1600" b="1"/>
            </a:lvl4pPr>
            <a:lvl5pPr marL="1828928" indent="0">
              <a:buNone/>
              <a:defRPr sz="1600" b="1"/>
            </a:lvl5pPr>
            <a:lvl6pPr marL="2286161" indent="0">
              <a:buNone/>
              <a:defRPr sz="1600" b="1"/>
            </a:lvl6pPr>
            <a:lvl7pPr marL="2743393" indent="0">
              <a:buNone/>
              <a:defRPr sz="1600" b="1"/>
            </a:lvl7pPr>
            <a:lvl8pPr marL="3200625" indent="0">
              <a:buNone/>
              <a:defRPr sz="1600" b="1"/>
            </a:lvl8pPr>
            <a:lvl9pPr marL="365785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CEBB2-BD4B-2243-8944-00A987835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314" y="2286414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D6867-C057-164E-AA40-E2681FF59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0735" y="1462502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33" indent="0">
              <a:buNone/>
              <a:defRPr sz="2000" b="1"/>
            </a:lvl2pPr>
            <a:lvl3pPr marL="914464" indent="0">
              <a:buNone/>
              <a:defRPr sz="1800" b="1"/>
            </a:lvl3pPr>
            <a:lvl4pPr marL="1371697" indent="0">
              <a:buNone/>
              <a:defRPr sz="1600" b="1"/>
            </a:lvl4pPr>
            <a:lvl5pPr marL="1828928" indent="0">
              <a:buNone/>
              <a:defRPr sz="1600" b="1"/>
            </a:lvl5pPr>
            <a:lvl6pPr marL="2286161" indent="0">
              <a:buNone/>
              <a:defRPr sz="1600" b="1"/>
            </a:lvl6pPr>
            <a:lvl7pPr marL="2743393" indent="0">
              <a:buNone/>
              <a:defRPr sz="1600" b="1"/>
            </a:lvl7pPr>
            <a:lvl8pPr marL="3200625" indent="0">
              <a:buNone/>
              <a:defRPr sz="1600" b="1"/>
            </a:lvl8pPr>
            <a:lvl9pPr marL="365785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438C1-30DA-9D4A-A081-D5C37BFB2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0735" y="2286414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89279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91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ext Cred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924637"/>
          </a:xfrm>
          <a:prstGeom prst="rect">
            <a:avLst/>
          </a:prstGeom>
          <a:solidFill>
            <a:srgbClr val="007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sp>
        <p:nvSpPr>
          <p:cNvPr id="11" name="Rectangle 10"/>
          <p:cNvSpPr/>
          <p:nvPr userDrawn="1"/>
        </p:nvSpPr>
        <p:spPr>
          <a:xfrm>
            <a:off x="0" y="924798"/>
            <a:ext cx="12192000" cy="245233"/>
          </a:xfrm>
          <a:prstGeom prst="rect">
            <a:avLst/>
          </a:prstGeom>
          <a:solidFill>
            <a:srgbClr val="68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3895" y="283848"/>
            <a:ext cx="11313757" cy="4609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079788"/>
            <a:ext cx="12192000" cy="778213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" y="6233465"/>
            <a:ext cx="2340000" cy="4703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640D5-E826-F746-9BEB-0D8B0DF8628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3540" y="1457428"/>
            <a:ext cx="11314112" cy="4080353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000">
                <a:solidFill>
                  <a:srgbClr val="003E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0000"/>
              </a:lnSpc>
              <a:defRPr sz="2000">
                <a:solidFill>
                  <a:srgbClr val="003E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defRPr>
                <a:solidFill>
                  <a:srgbClr val="003E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defRPr>
                <a:solidFill>
                  <a:srgbClr val="003E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defRPr>
                <a:solidFill>
                  <a:srgbClr val="003E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B5A6F3-4113-3A42-8E51-BA20D9A7B5B2}"/>
              </a:ext>
            </a:extLst>
          </p:cNvPr>
          <p:cNvSpPr/>
          <p:nvPr userDrawn="1"/>
        </p:nvSpPr>
        <p:spPr>
          <a:xfrm>
            <a:off x="0" y="5848370"/>
            <a:ext cx="12192000" cy="245233"/>
          </a:xfrm>
          <a:prstGeom prst="rect">
            <a:avLst/>
          </a:prstGeom>
          <a:solidFill>
            <a:srgbClr val="A7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1400" dirty="0">
              <a:solidFill>
                <a:srgbClr val="003E74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77BB67E-4A80-C847-9528-C0148A5D1E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825179"/>
            <a:ext cx="12124592" cy="263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Credit</a:t>
            </a:r>
          </a:p>
        </p:txBody>
      </p:sp>
    </p:spTree>
    <p:extLst>
      <p:ext uri="{BB962C8B-B14F-4D97-AF65-F5344CB8AC3E}">
        <p14:creationId xmlns:p14="http://schemas.microsoft.com/office/powerpoint/2010/main" val="1405143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no text cred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924637"/>
          </a:xfrm>
          <a:prstGeom prst="rect">
            <a:avLst/>
          </a:prstGeom>
          <a:solidFill>
            <a:srgbClr val="007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sp>
        <p:nvSpPr>
          <p:cNvPr id="11" name="Rectangle 10"/>
          <p:cNvSpPr/>
          <p:nvPr userDrawn="1"/>
        </p:nvSpPr>
        <p:spPr>
          <a:xfrm>
            <a:off x="0" y="924798"/>
            <a:ext cx="12192000" cy="245233"/>
          </a:xfrm>
          <a:prstGeom prst="rect">
            <a:avLst/>
          </a:prstGeom>
          <a:solidFill>
            <a:srgbClr val="68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3895" y="283848"/>
            <a:ext cx="11313757" cy="4609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079788"/>
            <a:ext cx="12192000" cy="778213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" y="6233465"/>
            <a:ext cx="2340000" cy="4703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B5A6F3-4113-3A42-8E51-BA20D9A7B5B2}"/>
              </a:ext>
            </a:extLst>
          </p:cNvPr>
          <p:cNvSpPr/>
          <p:nvPr userDrawn="1"/>
        </p:nvSpPr>
        <p:spPr>
          <a:xfrm>
            <a:off x="0" y="5848370"/>
            <a:ext cx="12192000" cy="245233"/>
          </a:xfrm>
          <a:prstGeom prst="rect">
            <a:avLst/>
          </a:prstGeom>
          <a:solidFill>
            <a:srgbClr val="A7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1400" dirty="0">
              <a:solidFill>
                <a:srgbClr val="003E74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77BB67E-4A80-C847-9528-C0148A5D1E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825179"/>
            <a:ext cx="12124592" cy="263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Credit</a:t>
            </a:r>
          </a:p>
        </p:txBody>
      </p:sp>
    </p:spTree>
    <p:extLst>
      <p:ext uri="{BB962C8B-B14F-4D97-AF65-F5344CB8AC3E}">
        <p14:creationId xmlns:p14="http://schemas.microsoft.com/office/powerpoint/2010/main" val="2178550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079788"/>
            <a:ext cx="12192000" cy="778213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" y="6233465"/>
            <a:ext cx="2340000" cy="4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76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91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red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079788"/>
            <a:ext cx="12192000" cy="778213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" y="6233465"/>
            <a:ext cx="2340000" cy="4703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C65425-52D6-8342-B2A8-AE656E0C9C64}"/>
              </a:ext>
            </a:extLst>
          </p:cNvPr>
          <p:cNvSpPr/>
          <p:nvPr userDrawn="1"/>
        </p:nvSpPr>
        <p:spPr>
          <a:xfrm>
            <a:off x="0" y="5848370"/>
            <a:ext cx="12192000" cy="245233"/>
          </a:xfrm>
          <a:prstGeom prst="rect">
            <a:avLst/>
          </a:prstGeom>
          <a:solidFill>
            <a:srgbClr val="A7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1400" dirty="0">
              <a:solidFill>
                <a:srgbClr val="003E74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588ED-EE68-9A45-8726-7401F308E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839467"/>
            <a:ext cx="12124592" cy="263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Credit</a:t>
            </a:r>
          </a:p>
        </p:txBody>
      </p:sp>
    </p:spTree>
    <p:extLst>
      <p:ext uri="{BB962C8B-B14F-4D97-AF65-F5344CB8AC3E}">
        <p14:creationId xmlns:p14="http://schemas.microsoft.com/office/powerpoint/2010/main" val="1490989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1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"/>
          <p:cNvSpPr/>
          <p:nvPr/>
        </p:nvSpPr>
        <p:spPr>
          <a:xfrm>
            <a:off x="0" y="-1209"/>
            <a:ext cx="12192001" cy="112778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2146" rIns="32146"/>
          <a:lstStyle/>
          <a:p>
            <a:pPr defTabSz="642916">
              <a:defRPr sz="1800"/>
            </a:pPr>
            <a:endParaRPr sz="1266"/>
          </a:p>
        </p:txBody>
      </p:sp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xfrm>
            <a:off x="507999" y="376748"/>
            <a:ext cx="10972801" cy="42371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531"/>
            </a:lvl1pPr>
          </a:lstStyle>
          <a:p>
            <a:r>
              <a:t>Title Text</a:t>
            </a:r>
          </a:p>
        </p:txBody>
      </p:sp>
      <p:sp>
        <p:nvSpPr>
          <p:cNvPr id="55" name="Rectangle"/>
          <p:cNvSpPr/>
          <p:nvPr/>
        </p:nvSpPr>
        <p:spPr>
          <a:xfrm>
            <a:off x="-1" y="6218115"/>
            <a:ext cx="12192001" cy="658516"/>
          </a:xfrm>
          <a:prstGeom prst="rect">
            <a:avLst/>
          </a:prstGeom>
          <a:solidFill>
            <a:srgbClr val="003E72"/>
          </a:solidFill>
          <a:ln w="12700">
            <a:miter lim="400000"/>
          </a:ln>
        </p:spPr>
        <p:txBody>
          <a:bodyPr lIns="32146" rIns="32146"/>
          <a:lstStyle/>
          <a:p>
            <a:pPr defTabSz="642916">
              <a:defRPr sz="1800"/>
            </a:pPr>
            <a:endParaRPr sz="1266"/>
          </a:p>
        </p:txBody>
      </p:sp>
      <p:sp>
        <p:nvSpPr>
          <p:cNvPr id="56" name="Rectangle"/>
          <p:cNvSpPr/>
          <p:nvPr/>
        </p:nvSpPr>
        <p:spPr>
          <a:xfrm>
            <a:off x="0" y="1102384"/>
            <a:ext cx="12192001" cy="175916"/>
          </a:xfrm>
          <a:prstGeom prst="rect">
            <a:avLst/>
          </a:prstGeom>
          <a:solidFill>
            <a:srgbClr val="6AADE4"/>
          </a:solidFill>
          <a:ln w="12700">
            <a:miter lim="400000"/>
          </a:ln>
        </p:spPr>
        <p:txBody>
          <a:bodyPr lIns="32146" rIns="32146"/>
          <a:lstStyle/>
          <a:p>
            <a:pPr defTabSz="642916">
              <a:defRPr sz="1800"/>
            </a:pPr>
            <a:endParaRPr sz="1266"/>
          </a:p>
        </p:txBody>
      </p:sp>
      <p:pic>
        <p:nvPicPr>
          <p:cNvPr id="57" name="Reversed colour CMYK.pdf" descr="Reversed colour CMYK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167" y="6395615"/>
            <a:ext cx="2005691" cy="303516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86687" y="6451600"/>
            <a:ext cx="197314" cy="1387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938504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"/>
          <p:cNvSpPr/>
          <p:nvPr/>
        </p:nvSpPr>
        <p:spPr>
          <a:xfrm>
            <a:off x="0" y="-1209"/>
            <a:ext cx="12192001" cy="112778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2146" rIns="32146"/>
          <a:lstStyle/>
          <a:p>
            <a:pPr defTabSz="642916">
              <a:defRPr sz="1800"/>
            </a:pPr>
            <a:endParaRPr sz="1266"/>
          </a:p>
        </p:txBody>
      </p:sp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507999" y="388654"/>
            <a:ext cx="10972801" cy="42371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531"/>
            </a:lvl1pPr>
          </a:lstStyle>
          <a:p>
            <a:r>
              <a:t>Title Text</a:t>
            </a:r>
          </a:p>
        </p:txBody>
      </p:sp>
      <p:sp>
        <p:nvSpPr>
          <p:cNvPr id="29" name="Rectangle"/>
          <p:cNvSpPr/>
          <p:nvPr/>
        </p:nvSpPr>
        <p:spPr>
          <a:xfrm>
            <a:off x="-1" y="6218115"/>
            <a:ext cx="12192001" cy="658516"/>
          </a:xfrm>
          <a:prstGeom prst="rect">
            <a:avLst/>
          </a:prstGeom>
          <a:solidFill>
            <a:srgbClr val="003E72"/>
          </a:solidFill>
          <a:ln w="12700">
            <a:miter lim="400000"/>
          </a:ln>
        </p:spPr>
        <p:txBody>
          <a:bodyPr lIns="32146" rIns="32146"/>
          <a:lstStyle/>
          <a:p>
            <a:pPr defTabSz="642916">
              <a:defRPr sz="1800"/>
            </a:pPr>
            <a:endParaRPr sz="1266"/>
          </a:p>
        </p:txBody>
      </p:sp>
      <p:sp>
        <p:nvSpPr>
          <p:cNvPr id="30" name="Rectangle"/>
          <p:cNvSpPr/>
          <p:nvPr/>
        </p:nvSpPr>
        <p:spPr>
          <a:xfrm>
            <a:off x="0" y="1102384"/>
            <a:ext cx="12192001" cy="175916"/>
          </a:xfrm>
          <a:prstGeom prst="rect">
            <a:avLst/>
          </a:prstGeom>
          <a:solidFill>
            <a:srgbClr val="6AADE4"/>
          </a:solidFill>
          <a:ln w="12700">
            <a:miter lim="400000"/>
          </a:ln>
        </p:spPr>
        <p:txBody>
          <a:bodyPr lIns="32146" rIns="32146"/>
          <a:lstStyle/>
          <a:p>
            <a:pPr defTabSz="642916">
              <a:defRPr sz="1800"/>
            </a:pPr>
            <a:endParaRPr sz="1266"/>
          </a:p>
        </p:txBody>
      </p:sp>
      <p:pic>
        <p:nvPicPr>
          <p:cNvPr id="31" name="Reversed colour CMYK.pdf" descr="Reversed colour CMYK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167" y="6395615"/>
            <a:ext cx="2005691" cy="303516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759620"/>
            <a:ext cx="10972802" cy="397478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86687" y="6451600"/>
            <a:ext cx="197314" cy="1387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337091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80B60-D417-2548-8DCA-2AB8EC370CF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6002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712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80" r:id="rId4"/>
    <p:sldLayoutId id="2147483660" r:id="rId5"/>
    <p:sldLayoutId id="2147483674" r:id="rId6"/>
    <p:sldLayoutId id="2147483681" r:id="rId7"/>
    <p:sldLayoutId id="2147483682" r:id="rId8"/>
    <p:sldLayoutId id="2147483683" r:id="rId9"/>
  </p:sldLayoutIdLst>
  <p:txStyles>
    <p:titleStyle>
      <a:lvl1pPr algn="l" defTabSz="914464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16" indent="-228616" algn="l" defTabSz="914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48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0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13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45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77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09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1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4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4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7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28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1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3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25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58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CAD15A-642C-C546-8D9F-B4BBEFE50D79}"/>
              </a:ext>
            </a:extLst>
          </p:cNvPr>
          <p:cNvSpPr/>
          <p:nvPr userDrawn="1"/>
        </p:nvSpPr>
        <p:spPr>
          <a:xfrm>
            <a:off x="0" y="1"/>
            <a:ext cx="12192000" cy="924637"/>
          </a:xfrm>
          <a:prstGeom prst="rect">
            <a:avLst/>
          </a:prstGeom>
          <a:solidFill>
            <a:srgbClr val="007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1D701-7425-974E-B460-4414EF14EE4F}"/>
              </a:ext>
            </a:extLst>
          </p:cNvPr>
          <p:cNvSpPr/>
          <p:nvPr userDrawn="1"/>
        </p:nvSpPr>
        <p:spPr>
          <a:xfrm>
            <a:off x="0" y="6079788"/>
            <a:ext cx="12192000" cy="778213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7C719A5-98A7-6D4C-96B8-CD5E068ADBB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" y="6233465"/>
            <a:ext cx="2340000" cy="470386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D307E88-4D78-4F43-9961-E12F9E967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894" y="1574301"/>
            <a:ext cx="113137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Placeholder 20">
            <a:extLst>
              <a:ext uri="{FF2B5EF4-FFF2-40B4-BE49-F238E27FC236}">
                <a16:creationId xmlns:a16="http://schemas.microsoft.com/office/drawing/2014/main" id="{3C40D192-795D-0449-9A44-57A90B8C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94" y="365127"/>
            <a:ext cx="10492947" cy="400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2C8B8A-C4BC-DA4A-8A05-AEB2B7A0DEA0}"/>
              </a:ext>
            </a:extLst>
          </p:cNvPr>
          <p:cNvSpPr/>
          <p:nvPr userDrawn="1"/>
        </p:nvSpPr>
        <p:spPr>
          <a:xfrm>
            <a:off x="0" y="924798"/>
            <a:ext cx="12192000" cy="245233"/>
          </a:xfrm>
          <a:prstGeom prst="rect">
            <a:avLst/>
          </a:prstGeom>
          <a:solidFill>
            <a:srgbClr val="68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</p:spTree>
    <p:extLst>
      <p:ext uri="{BB962C8B-B14F-4D97-AF65-F5344CB8AC3E}">
        <p14:creationId xmlns:p14="http://schemas.microsoft.com/office/powerpoint/2010/main" val="27598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6" r:id="rId2"/>
    <p:sldLayoutId id="2147483657" r:id="rId3"/>
    <p:sldLayoutId id="2147483659" r:id="rId4"/>
  </p:sldLayoutIdLst>
  <p:txStyles>
    <p:titleStyle>
      <a:lvl1pPr algn="l" defTabSz="914464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16" indent="-228616" algn="l" defTabSz="914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003E7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48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rgbClr val="003E7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80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rgbClr val="003E7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313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rgbClr val="003E7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545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rgbClr val="003E7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777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09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1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4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4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7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28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1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3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25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58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CAD15A-642C-C546-8D9F-B4BBEFE50D79}"/>
              </a:ext>
            </a:extLst>
          </p:cNvPr>
          <p:cNvSpPr/>
          <p:nvPr userDrawn="1"/>
        </p:nvSpPr>
        <p:spPr>
          <a:xfrm>
            <a:off x="0" y="1"/>
            <a:ext cx="12192000" cy="924637"/>
          </a:xfrm>
          <a:prstGeom prst="rect">
            <a:avLst/>
          </a:prstGeom>
          <a:solidFill>
            <a:srgbClr val="007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1D701-7425-974E-B460-4414EF14EE4F}"/>
              </a:ext>
            </a:extLst>
          </p:cNvPr>
          <p:cNvSpPr/>
          <p:nvPr userDrawn="1"/>
        </p:nvSpPr>
        <p:spPr>
          <a:xfrm>
            <a:off x="0" y="6079788"/>
            <a:ext cx="12192000" cy="778213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7C719A5-98A7-6D4C-96B8-CD5E068ADBB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" y="6233465"/>
            <a:ext cx="2340000" cy="470386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D307E88-4D78-4F43-9961-E12F9E967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894" y="1574301"/>
            <a:ext cx="11313757" cy="4105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Placeholder 20">
            <a:extLst>
              <a:ext uri="{FF2B5EF4-FFF2-40B4-BE49-F238E27FC236}">
                <a16:creationId xmlns:a16="http://schemas.microsoft.com/office/drawing/2014/main" id="{3C40D192-795D-0449-9A44-57A90B8C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94" y="365127"/>
            <a:ext cx="10492947" cy="400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2C8B8A-C4BC-DA4A-8A05-AEB2B7A0DEA0}"/>
              </a:ext>
            </a:extLst>
          </p:cNvPr>
          <p:cNvSpPr/>
          <p:nvPr userDrawn="1"/>
        </p:nvSpPr>
        <p:spPr>
          <a:xfrm>
            <a:off x="0" y="924798"/>
            <a:ext cx="12192000" cy="245233"/>
          </a:xfrm>
          <a:prstGeom prst="rect">
            <a:avLst/>
          </a:prstGeom>
          <a:solidFill>
            <a:srgbClr val="68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ACB563-1D50-E740-91B8-7CB9FD4F0743}"/>
              </a:ext>
            </a:extLst>
          </p:cNvPr>
          <p:cNvSpPr/>
          <p:nvPr userDrawn="1"/>
        </p:nvSpPr>
        <p:spPr>
          <a:xfrm>
            <a:off x="0" y="5848370"/>
            <a:ext cx="12192000" cy="245233"/>
          </a:xfrm>
          <a:prstGeom prst="rect">
            <a:avLst/>
          </a:prstGeom>
          <a:solidFill>
            <a:srgbClr val="A7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1400" dirty="0">
              <a:solidFill>
                <a:srgbClr val="003E74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FC065BD-EBF5-C24E-89AC-DCEC39734B54}"/>
              </a:ext>
            </a:extLst>
          </p:cNvPr>
          <p:cNvSpPr txBox="1">
            <a:spLocks/>
          </p:cNvSpPr>
          <p:nvPr userDrawn="1"/>
        </p:nvSpPr>
        <p:spPr>
          <a:xfrm>
            <a:off x="0" y="5825179"/>
            <a:ext cx="12124592" cy="263037"/>
          </a:xfrm>
          <a:prstGeom prst="rect">
            <a:avLst/>
          </a:prstGeom>
        </p:spPr>
        <p:txBody>
          <a:bodyPr/>
          <a:lstStyle>
            <a:lvl1pPr marL="0" indent="0" algn="l" defTabSz="91446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003E7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48" indent="-228616" algn="l" defTabSz="91446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3E7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80" indent="-228616" algn="l" defTabSz="91446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3E7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313" indent="-228616" algn="l" defTabSz="91446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E7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545" indent="-228616" algn="l" defTabSz="91446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E7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777" indent="-228616" algn="l" defTabSz="91446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09" indent="-228616" algn="l" defTabSz="91446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41" indent="-228616" algn="l" defTabSz="91446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474" indent="-228616" algn="l" defTabSz="914464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8" r:id="rId5"/>
    <p:sldLayoutId id="2147483679" r:id="rId6"/>
  </p:sldLayoutIdLst>
  <p:txStyles>
    <p:titleStyle>
      <a:lvl1pPr algn="l" defTabSz="914464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16" indent="-228616" algn="l" defTabSz="914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003E7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48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rgbClr val="003E7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80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rgbClr val="003E7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313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rgbClr val="003E7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545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rgbClr val="003E7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777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09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1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4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4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7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28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1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3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25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58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F51D701-7425-974E-B460-4414EF14EE4F}"/>
              </a:ext>
            </a:extLst>
          </p:cNvPr>
          <p:cNvSpPr/>
          <p:nvPr userDrawn="1"/>
        </p:nvSpPr>
        <p:spPr>
          <a:xfrm>
            <a:off x="0" y="6079788"/>
            <a:ext cx="12192000" cy="778213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4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7C719A5-98A7-6D4C-96B8-CD5E068ADBB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" y="6233465"/>
            <a:ext cx="2340000" cy="470386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D307E88-4D78-4F43-9961-E12F9E967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894" y="1574301"/>
            <a:ext cx="113137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Placeholder 20">
            <a:extLst>
              <a:ext uri="{FF2B5EF4-FFF2-40B4-BE49-F238E27FC236}">
                <a16:creationId xmlns:a16="http://schemas.microsoft.com/office/drawing/2014/main" id="{3C40D192-795D-0449-9A44-57A90B8C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94" y="365127"/>
            <a:ext cx="10492947" cy="400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210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64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16" indent="-228616" algn="l" defTabSz="914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003E7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48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rgbClr val="003E7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80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rgbClr val="003E7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313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rgbClr val="003E7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545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rgbClr val="003E7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777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09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1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4" indent="-228616" algn="l" defTabSz="91446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4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7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28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1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3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25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58" algn="l" defTabSz="914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C99E-D68D-4845-80FF-926FCAEC71D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2739E-6F1F-134B-AEF2-9C96BE8A93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name</a:t>
            </a:r>
          </a:p>
        </p:txBody>
      </p:sp>
    </p:spTree>
    <p:extLst>
      <p:ext uri="{BB962C8B-B14F-4D97-AF65-F5344CB8AC3E}">
        <p14:creationId xmlns:p14="http://schemas.microsoft.com/office/powerpoint/2010/main" val="270879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EBC696-ADCA-7C41-B26D-523C54EA1B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B15A9-9275-2749-BFEB-B7A7C0A4B2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1179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D0B150-4DC5-AF48-85D5-AA803183B9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2D41F-26F3-5241-87F0-76D39BB25E0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An image or figure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4A527-B8E6-5D4D-BD9C-B139E9B5C3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credit for the image or the figure </a:t>
            </a:r>
          </a:p>
        </p:txBody>
      </p:sp>
    </p:spTree>
    <p:extLst>
      <p:ext uri="{BB962C8B-B14F-4D97-AF65-F5344CB8AC3E}">
        <p14:creationId xmlns:p14="http://schemas.microsoft.com/office/powerpoint/2010/main" val="2937208932"/>
      </p:ext>
    </p:extLst>
  </p:cSld>
  <p:clrMapOvr>
    <a:masterClrMapping/>
  </p:clrMapOvr>
</p:sld>
</file>

<file path=ppt/theme/theme1.xml><?xml version="1.0" encoding="utf-8"?>
<a:theme xmlns:a="http://schemas.openxmlformats.org/drawingml/2006/main" name="On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D9F2EFCD-6003-7640-B737-A3D1B749F882}" vid="{8B5BD08F-C0D6-4B44-A57E-041E098DAD44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D9F2EFCD-6003-7640-B737-A3D1B749F882}" vid="{F7AE890D-560C-EB49-B502-764A555AFE47}"/>
    </a:ext>
  </a:extLst>
</a:theme>
</file>

<file path=ppt/theme/theme3.xml><?xml version="1.0" encoding="utf-8"?>
<a:theme xmlns:a="http://schemas.openxmlformats.org/drawingml/2006/main" name="With Cred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D9F2EFCD-6003-7640-B737-A3D1B749F882}" vid="{F7AE890D-560C-EB49-B502-764A555AFE47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D9F2EFCD-6003-7640-B737-A3D1B749F882}" vid="{8FB01185-6383-DB4D-8682-8AA034BEF27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8014</TotalTime>
  <Words>20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One</vt:lpstr>
      <vt:lpstr>1_Custom Design</vt:lpstr>
      <vt:lpstr>With Credit</vt:lpstr>
      <vt:lpstr>2_Custom Design</vt:lpstr>
      <vt:lpstr>Project title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Minimising Energy in Construction</dc:title>
  <dc:creator>John Orr</dc:creator>
  <cp:lastModifiedBy>John Orr</cp:lastModifiedBy>
  <cp:revision>644</cp:revision>
  <cp:lastPrinted>2018-11-06T14:21:00Z</cp:lastPrinted>
  <dcterms:created xsi:type="dcterms:W3CDTF">2018-10-13T07:14:56Z</dcterms:created>
  <dcterms:modified xsi:type="dcterms:W3CDTF">2018-11-08T09:52:42Z</dcterms:modified>
</cp:coreProperties>
</file>