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B7AE-D66E-21EF-C691-E1E2D16A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16BAC-2B9A-3A48-5CE9-1FEB28AD0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6E72-5ECF-26B4-C7B1-B4B42FDE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8563-EF58-E867-5C62-2743D4C8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A52F-C7F9-0E29-9CA4-8882BDF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A887-862F-C45F-DEB5-1701B1F6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5FE92-B7B6-4007-955F-113E1596F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82C4-58F2-6FDA-C1D4-F242CF49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17F4-5BDA-ADD6-AF71-4E46F52A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5581-B35C-2138-83DC-1B0B5254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B0D9B-AB43-6961-4D02-BECBACC8B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0472-A3D9-2094-8678-BC28150E3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EE08-7750-1626-A4DF-CE3B2A29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AB27-9632-76BA-EF99-A143BB08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45BF-BF13-E432-E4A4-7CD9F433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B1C1-E1A1-989A-7C63-745C1143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E314-7F81-FFBC-67F5-F5749A70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3FEC-35AD-809D-D344-8FB672E5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4AA4-1481-1E30-161E-B36F44B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BF10-1282-95FF-4CE3-B2476701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7619-8DEA-31B4-4BF4-4B1D1240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3D42-73C4-8FA1-E423-4784884C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196B-AC56-6070-CB9C-BDC3E9FB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E795-3344-A51C-C9AF-D32AC124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C57C-A8E4-5977-A04B-4D3E7BD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E0EB-C91A-40E0-12A3-1298129A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2AB0-FBEF-545C-5D1A-C3AA5E6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3123-5B57-5746-A45C-75EBB502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FBFC-E63A-21E6-82E2-E5E1FDC0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3F605-CD5D-CC2B-F669-B3097D9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4B3B5-EC05-90D1-99C4-29D726BB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FCA-73BE-637B-8AF6-709F4DB8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C5A7-320F-B516-1D5B-A95942A5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494B-095F-58A4-FE5B-BB12DD9A8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4DDB0-02FA-FAEF-7021-DAABE313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DB9B9-6A16-CC2C-C5FC-9A08AFDC9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7A3DE-EDE8-DAF4-6A4C-B0C2387B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F8D31-2259-7597-5B58-8D6C18F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4ADE6-62F9-9A69-8AE9-5C4B6A2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E3C7-4A6A-65C3-9BF3-7DA7507E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A6F22-37AE-1B21-6FF9-59237C34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B8930-A75E-6A03-FFEE-62CF0F1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AB8F-37D2-3F64-3B8D-F74BA925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1B9AF-B947-5A9D-2CDA-064F00F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E3823-FDBF-20BD-F6DF-22CB6376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68F1-3BE4-E042-D0A8-83645C95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5707-A359-972C-A780-7622470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BE52-F627-B751-2FBA-96EE7F8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0C8C-1C20-0746-0D87-D9A9A490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7452B-7E9B-0F04-370B-B329C010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4EB7-4E0D-D358-FED1-AE21BE10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0F57-2D20-9913-5E7C-E0B3A73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5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85D1-3E2B-5501-EE2B-2CC04B2E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24D4-1C97-3363-EDB7-02707DF3C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58D8-ED26-1AEF-8CC5-CDD2D8DB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675A-F63E-7A5A-784C-7AB71445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54CE7-549C-D31B-9214-FE2E99E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B550-4E61-B7FC-B9AF-6283DC39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ADEA5-7CCB-71DD-5A83-A91C65C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3740-AC1D-5B3C-2EB4-BA8FBD4B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2FF3-EE6F-8BBE-6F74-7177D8E7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FF97-7202-4846-BECC-3E8C42FA3E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E8F6-5310-5015-B922-A953E9183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BDF0-ED24-FDB2-ADC1-8686E4889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B6290-B1AF-3166-9E4E-E8C9ACAA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Oct 3, Class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3A8F4-4F60-6EB6-F421-72A8C17F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5, Statistics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Inferential statistics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endParaRPr lang="en-US" dirty="0"/>
          </a:p>
          <a:p>
            <a:r>
              <a:rPr lang="en-US" dirty="0"/>
              <a:t>Practical approaches</a:t>
            </a:r>
          </a:p>
          <a:p>
            <a:pPr lvl="1"/>
            <a:r>
              <a:rPr lang="en-US" dirty="0"/>
              <a:t>Calculating statistics</a:t>
            </a:r>
          </a:p>
          <a:p>
            <a:pPr lvl="1"/>
            <a:r>
              <a:rPr lang="en-US" dirty="0"/>
              <a:t>Reporting statistics</a:t>
            </a:r>
          </a:p>
          <a:p>
            <a:pPr lvl="1"/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6088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4B1-5277-82A6-85F2-2AF1DDCB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Wed Oct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C299-7371-D361-2C61-3DBF2B9B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6, Writing in APA format</a:t>
            </a:r>
          </a:p>
          <a:p>
            <a:pPr lvl="1"/>
            <a:r>
              <a:rPr lang="en-US" dirty="0"/>
              <a:t>HW6</a:t>
            </a:r>
          </a:p>
          <a:p>
            <a:endParaRPr lang="en-US" dirty="0"/>
          </a:p>
          <a:p>
            <a:r>
              <a:rPr lang="en-US" dirty="0"/>
              <a:t>You can start drafting your first writeup</a:t>
            </a:r>
          </a:p>
          <a:p>
            <a:pPr lvl="1"/>
            <a:r>
              <a:rPr lang="en-US" dirty="0"/>
              <a:t>Write your results section</a:t>
            </a:r>
          </a:p>
          <a:p>
            <a:pPr lvl="1"/>
            <a:r>
              <a:rPr lang="en-US" dirty="0"/>
              <a:t>Add your figure</a:t>
            </a:r>
          </a:p>
          <a:p>
            <a:pPr lvl="2"/>
            <a:r>
              <a:rPr lang="en-US" dirty="0"/>
              <a:t>Add your figure caption</a:t>
            </a:r>
          </a:p>
        </p:txBody>
      </p:sp>
    </p:spTree>
    <p:extLst>
      <p:ext uri="{BB962C8B-B14F-4D97-AF65-F5344CB8AC3E}">
        <p14:creationId xmlns:p14="http://schemas.microsoft.com/office/powerpoint/2010/main" val="385144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AD52-338E-9931-F4EF-FBE3A64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for Exp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7AF-FC4F-EAA9-14B5-EF74887C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spreadsheets</a:t>
            </a:r>
          </a:p>
          <a:p>
            <a:pPr lvl="1"/>
            <a:r>
              <a:rPr lang="en-US" dirty="0"/>
              <a:t>Selecting cells, selecting ranges, entering formulas</a:t>
            </a:r>
          </a:p>
          <a:p>
            <a:r>
              <a:rPr lang="en-US" dirty="0"/>
              <a:t>Mean</a:t>
            </a:r>
          </a:p>
          <a:p>
            <a:pPr lvl="1"/>
            <a:r>
              <a:rPr lang="en-US" dirty="0"/>
              <a:t>=average()</a:t>
            </a:r>
          </a:p>
          <a:p>
            <a:r>
              <a:rPr lang="en-US" dirty="0"/>
              <a:t>Standard deviation</a:t>
            </a:r>
          </a:p>
          <a:p>
            <a:pPr lvl="1"/>
            <a:r>
              <a:rPr lang="en-US" dirty="0"/>
              <a:t>=</a:t>
            </a:r>
            <a:r>
              <a:rPr lang="en-US" dirty="0" err="1"/>
              <a:t>stdev.s</a:t>
            </a:r>
            <a:r>
              <a:rPr lang="en-US" dirty="0"/>
              <a:t>()</a:t>
            </a: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/>
              <a:t>SD/sqrt(n)</a:t>
            </a:r>
          </a:p>
          <a:p>
            <a:pPr lvl="1"/>
            <a:r>
              <a:rPr lang="en-US" dirty="0"/>
              <a:t>Counting n</a:t>
            </a:r>
          </a:p>
          <a:p>
            <a:pPr lvl="1"/>
            <a:r>
              <a:rPr lang="en-US" dirty="0"/>
              <a:t>Building a formula</a:t>
            </a:r>
          </a:p>
        </p:txBody>
      </p:sp>
    </p:spTree>
    <p:extLst>
      <p:ext uri="{BB962C8B-B14F-4D97-AF65-F5344CB8AC3E}">
        <p14:creationId xmlns:p14="http://schemas.microsoft.com/office/powerpoint/2010/main" val="83579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102C970-8158-0EF0-659D-D535FF75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87" y="2804795"/>
            <a:ext cx="5163312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CFEFE-1A26-86AF-73E6-60FCFFC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t-test</a:t>
            </a:r>
          </a:p>
        </p:txBody>
      </p:sp>
      <p:pic>
        <p:nvPicPr>
          <p:cNvPr id="1026" name="Picture 2" descr="An independent samples t-test  is a statistical test comparing a bell shaped, normal distribution mean on the left, with a bell shaped, normal distribution and mean on the right.">
            <a:extLst>
              <a:ext uri="{FF2B5EF4-FFF2-40B4-BE49-F238E27FC236}">
                <a16:creationId xmlns:a16="http://schemas.microsoft.com/office/drawing/2014/main" id="{B77D2521-94A4-67E9-C933-BFE06063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6419"/>
            <a:ext cx="5468492" cy="26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AC335-739F-385E-A161-BDD8A8E9499A}"/>
              </a:ext>
            </a:extLst>
          </p:cNvPr>
          <p:cNvSpPr txBox="1"/>
          <p:nvPr/>
        </p:nvSpPr>
        <p:spPr>
          <a:xfrm>
            <a:off x="7101444" y="194627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 = mean difference /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1352A-B135-4ED7-42C1-2E7D726CC199}"/>
              </a:ext>
            </a:extLst>
          </p:cNvPr>
          <p:cNvSpPr txBox="1"/>
          <p:nvPr/>
        </p:nvSpPr>
        <p:spPr>
          <a:xfrm>
            <a:off x="1763490" y="4648835"/>
            <a:ext cx="36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distributions for two conditions</a:t>
            </a:r>
          </a:p>
        </p:txBody>
      </p:sp>
    </p:spTree>
    <p:extLst>
      <p:ext uri="{BB962C8B-B14F-4D97-AF65-F5344CB8AC3E}">
        <p14:creationId xmlns:p14="http://schemas.microsoft.com/office/powerpoint/2010/main" val="25566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1B35-E616-1902-15FE-E2986EDD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8043-D686-635E-353C-5DD75783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t-test on data</a:t>
            </a:r>
          </a:p>
          <a:p>
            <a:pPr lvl="1"/>
            <a:r>
              <a:rPr lang="en-US" dirty="0"/>
              <a:t>Two independent samples t-test</a:t>
            </a:r>
          </a:p>
          <a:p>
            <a:pPr lvl="1"/>
            <a:r>
              <a:rPr lang="en-US" dirty="0"/>
              <a:t>Assuming equal variances</a:t>
            </a:r>
          </a:p>
          <a:p>
            <a:pPr lvl="1"/>
            <a:r>
              <a:rPr lang="en-US" dirty="0"/>
              <a:t>Applying a 2-tailed criterion</a:t>
            </a:r>
          </a:p>
          <a:p>
            <a:pPr lvl="2"/>
            <a:r>
              <a:rPr lang="en-US" dirty="0"/>
              <a:t>Alpha = .05</a:t>
            </a:r>
          </a:p>
          <a:p>
            <a:pPr lvl="2"/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R &amp; RStudio – free, highly accurate</a:t>
            </a:r>
          </a:p>
          <a:p>
            <a:pPr lvl="1"/>
            <a:r>
              <a:rPr lang="en-US" dirty="0"/>
              <a:t>SPSS – expensive, highly accurate</a:t>
            </a:r>
          </a:p>
          <a:p>
            <a:pPr lvl="1"/>
            <a:r>
              <a:rPr lang="en-US" dirty="0"/>
              <a:t>MS Excel – available, slightly inaccurate</a:t>
            </a:r>
          </a:p>
        </p:txBody>
      </p:sp>
    </p:spTree>
    <p:extLst>
      <p:ext uri="{BB962C8B-B14F-4D97-AF65-F5344CB8AC3E}">
        <p14:creationId xmlns:p14="http://schemas.microsoft.com/office/powerpoint/2010/main" val="3822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C5FE-547C-68FE-9E4E-DA762387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0C6D-B729-B674-FFDF-47266A4F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R</a:t>
            </a:r>
          </a:p>
          <a:p>
            <a:pPr lvl="1"/>
            <a:r>
              <a:rPr lang="en-US" dirty="0"/>
              <a:t>Installing RStudio</a:t>
            </a:r>
          </a:p>
          <a:p>
            <a:pPr lvl="1"/>
            <a:r>
              <a:rPr lang="en-US" dirty="0"/>
              <a:t>Programming environment</a:t>
            </a:r>
          </a:p>
          <a:p>
            <a:r>
              <a:rPr lang="en-US" dirty="0"/>
              <a:t>Running commands</a:t>
            </a:r>
          </a:p>
          <a:p>
            <a:r>
              <a:rPr lang="en-US" dirty="0"/>
              <a:t>Multiple panes of information</a:t>
            </a:r>
          </a:p>
          <a:p>
            <a:r>
              <a:rPr lang="en-US" dirty="0"/>
              <a:t>Using the correctly formatted version of the data</a:t>
            </a:r>
          </a:p>
          <a:p>
            <a:pPr lvl="1"/>
            <a:r>
              <a:rPr lang="en-US" dirty="0"/>
              <a:t>The ‘.csv’ file is set up slightly differently</a:t>
            </a:r>
          </a:p>
          <a:p>
            <a:r>
              <a:rPr lang="en-US" dirty="0"/>
              <a:t>Following the given recipe</a:t>
            </a:r>
          </a:p>
          <a:p>
            <a:pPr lvl="1"/>
            <a:r>
              <a:rPr lang="en-US" dirty="0"/>
              <a:t>Once everything is configured, just Run-&gt;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F8C-AB59-145D-C32C-7F22B94B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statistical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0A2-966C-3520-B02D-7DFAF39F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statistical programs produce a lot of information</a:t>
            </a:r>
          </a:p>
          <a:p>
            <a:pPr lvl="1"/>
            <a:endParaRPr lang="en-US" dirty="0"/>
          </a:p>
          <a:p>
            <a:r>
              <a:rPr lang="en-US" dirty="0"/>
              <a:t>Communicating the results</a:t>
            </a:r>
          </a:p>
          <a:p>
            <a:pPr lvl="1"/>
            <a:r>
              <a:rPr lang="en-US" dirty="0"/>
              <a:t>Parsing the output</a:t>
            </a:r>
          </a:p>
          <a:p>
            <a:pPr lvl="1"/>
            <a:r>
              <a:rPr lang="en-US" dirty="0"/>
              <a:t>Selecting the correct values</a:t>
            </a:r>
          </a:p>
          <a:p>
            <a:pPr lvl="1"/>
            <a:r>
              <a:rPr lang="en-US" dirty="0"/>
              <a:t>Reporting in APA format</a:t>
            </a:r>
          </a:p>
          <a:p>
            <a:pPr lvl="1"/>
            <a:endParaRPr lang="en-US" dirty="0"/>
          </a:p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= X.XX, </a:t>
            </a:r>
            <a:r>
              <a:rPr lang="en-US" i="1" dirty="0"/>
              <a:t>p</a:t>
            </a:r>
            <a:r>
              <a:rPr lang="en-US" dirty="0"/>
              <a:t> &lt; .YYY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= X.XX, </a:t>
            </a:r>
            <a:r>
              <a:rPr lang="en-US" i="1" dirty="0"/>
              <a:t>p</a:t>
            </a:r>
            <a:r>
              <a:rPr lang="en-US" dirty="0"/>
              <a:t> = .</a:t>
            </a:r>
            <a:r>
              <a:rPr lang="en-US" dirty="0" err="1"/>
              <a:t>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3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E14B-5BB3-8AFF-B842-E10F5279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09DA-9725-6353-37ED-D7514C8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both descriptive and inferential statistics</a:t>
            </a:r>
          </a:p>
          <a:p>
            <a:r>
              <a:rPr lang="en-US" dirty="0"/>
              <a:t>Give the performance of both groups</a:t>
            </a:r>
          </a:p>
          <a:p>
            <a:r>
              <a:rPr lang="en-US" dirty="0"/>
              <a:t>State the direction of the effect</a:t>
            </a:r>
          </a:p>
          <a:p>
            <a:r>
              <a:rPr lang="en-US" dirty="0"/>
              <a:t>Support with inferential statistics</a:t>
            </a:r>
          </a:p>
          <a:p>
            <a:endParaRPr lang="en-US" dirty="0"/>
          </a:p>
          <a:p>
            <a:r>
              <a:rPr lang="en-US" dirty="0"/>
              <a:t>Very compact, but high-risk</a:t>
            </a:r>
          </a:p>
          <a:p>
            <a:pPr lvl="1"/>
            <a:r>
              <a:rPr lang="en-US" dirty="0"/>
              <a:t>Triple check your numbers</a:t>
            </a:r>
          </a:p>
        </p:txBody>
      </p:sp>
    </p:spTree>
    <p:extLst>
      <p:ext uri="{BB962C8B-B14F-4D97-AF65-F5344CB8AC3E}">
        <p14:creationId xmlns:p14="http://schemas.microsoft.com/office/powerpoint/2010/main" val="115668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48A5-14B0-3A4B-6407-06CA9F54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reporting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A42D-E153-5BD1-407A-A38BD347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Times New Roman" pitchFamily="18" charset="0"/>
              </a:rPr>
              <a:t>“On the recognition test, the </a:t>
            </a:r>
            <a:r>
              <a:rPr lang="en-US" i="1" dirty="0">
                <a:cs typeface="Times New Roman" pitchFamily="18" charset="0"/>
              </a:rPr>
              <a:t>Condition-A</a:t>
            </a:r>
            <a:r>
              <a:rPr lang="en-US" dirty="0">
                <a:cs typeface="Times New Roman" pitchFamily="18" charset="0"/>
              </a:rPr>
              <a:t> participants </a:t>
            </a:r>
            <a:r>
              <a:rPr lang="en-US" i="1" dirty="0">
                <a:cs typeface="Times New Roman" pitchFamily="18" charset="0"/>
              </a:rPr>
              <a:t>exhibited performance</a:t>
            </a:r>
            <a:r>
              <a:rPr lang="en-US" dirty="0">
                <a:cs typeface="Times New Roman" pitchFamily="18" charset="0"/>
              </a:rPr>
              <a:t> of XXX </a:t>
            </a:r>
            <a:r>
              <a:rPr lang="en-US" i="1" dirty="0">
                <a:cs typeface="Times New Roman" pitchFamily="18" charset="0"/>
              </a:rPr>
              <a:t>[units]</a:t>
            </a:r>
            <a:r>
              <a:rPr lang="en-US" dirty="0">
                <a:cs typeface="Times New Roman" pitchFamily="18" charset="0"/>
              </a:rPr>
              <a:t> (SD XX; SE XX) while the </a:t>
            </a:r>
            <a:r>
              <a:rPr lang="en-US" i="1" dirty="0">
                <a:cs typeface="Times New Roman" pitchFamily="18" charset="0"/>
              </a:rPr>
              <a:t>Condition-B</a:t>
            </a:r>
            <a:r>
              <a:rPr lang="en-US" dirty="0">
                <a:cs typeface="Times New Roman" pitchFamily="18" charset="0"/>
              </a:rPr>
              <a:t> participants </a:t>
            </a:r>
            <a:r>
              <a:rPr lang="en-US" i="1" dirty="0">
                <a:cs typeface="Times New Roman" pitchFamily="18" charset="0"/>
              </a:rPr>
              <a:t>exhibited performance</a:t>
            </a:r>
            <a:r>
              <a:rPr lang="en-US" dirty="0">
                <a:cs typeface="Times New Roman" pitchFamily="18" charset="0"/>
              </a:rPr>
              <a:t> of XXX </a:t>
            </a:r>
            <a:r>
              <a:rPr lang="en-US" i="1" dirty="0">
                <a:cs typeface="Times New Roman" pitchFamily="18" charset="0"/>
              </a:rPr>
              <a:t>[units]</a:t>
            </a:r>
            <a:r>
              <a:rPr lang="en-US" dirty="0">
                <a:cs typeface="Times New Roman" pitchFamily="18" charset="0"/>
              </a:rPr>
              <a:t> (SD XX; SE XX).  The </a:t>
            </a:r>
            <a:r>
              <a:rPr lang="en-US" i="1" dirty="0">
                <a:cs typeface="Times New Roman" pitchFamily="18" charset="0"/>
              </a:rPr>
              <a:t>Condition-A </a:t>
            </a:r>
            <a:r>
              <a:rPr lang="en-US" dirty="0">
                <a:cs typeface="Times New Roman" pitchFamily="18" charset="0"/>
              </a:rPr>
              <a:t>group performed significantly better than the </a:t>
            </a:r>
            <a:r>
              <a:rPr lang="en-US" i="1" dirty="0">
                <a:cs typeface="Times New Roman" pitchFamily="18" charset="0"/>
              </a:rPr>
              <a:t>Condition-B</a:t>
            </a:r>
            <a:r>
              <a:rPr lang="en-US" dirty="0">
                <a:cs typeface="Times New Roman" pitchFamily="18" charset="0"/>
              </a:rPr>
              <a:t> group, t(xx)=ZZZ, p&lt;YYY.”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Condition-A, Condition-B</a:t>
            </a:r>
          </a:p>
          <a:p>
            <a:pPr lvl="1"/>
            <a:r>
              <a:rPr lang="en-US" dirty="0"/>
              <a:t>Optionally: ‘exhibited performance’</a:t>
            </a:r>
          </a:p>
          <a:p>
            <a:pPr lvl="1"/>
            <a:r>
              <a:rPr lang="en-US" dirty="0"/>
              <a:t>Include ‘units’</a:t>
            </a:r>
          </a:p>
          <a:p>
            <a:pPr lvl="1"/>
            <a:r>
              <a:rPr lang="en-US" dirty="0"/>
              <a:t>Add all the numbers, descriptive and inferential</a:t>
            </a:r>
          </a:p>
        </p:txBody>
      </p:sp>
    </p:spTree>
    <p:extLst>
      <p:ext uri="{BB962C8B-B14F-4D97-AF65-F5344CB8AC3E}">
        <p14:creationId xmlns:p14="http://schemas.microsoft.com/office/powerpoint/2010/main" val="358801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538-7CF1-4357-B9AF-215330F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F20-FDBA-15D3-E599-F84D0926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Excel</a:t>
            </a:r>
          </a:p>
          <a:p>
            <a:r>
              <a:rPr lang="en-US" dirty="0"/>
              <a:t>Getting a basic graph is straightforward</a:t>
            </a:r>
          </a:p>
          <a:p>
            <a:r>
              <a:rPr lang="en-US" dirty="0"/>
              <a:t>Necessary edits</a:t>
            </a:r>
          </a:p>
          <a:p>
            <a:pPr lvl="1"/>
            <a:r>
              <a:rPr lang="en-US" dirty="0"/>
              <a:t>Label the y-axis</a:t>
            </a:r>
          </a:p>
          <a:p>
            <a:pPr lvl="1"/>
            <a:r>
              <a:rPr lang="en-US" dirty="0"/>
              <a:t>Add SE bars</a:t>
            </a:r>
          </a:p>
          <a:p>
            <a:r>
              <a:rPr lang="en-US" dirty="0"/>
              <a:t>Recommended edits</a:t>
            </a:r>
          </a:p>
          <a:p>
            <a:pPr lvl="1"/>
            <a:r>
              <a:rPr lang="en-US" dirty="0"/>
              <a:t>Remove title, gridlines</a:t>
            </a:r>
          </a:p>
          <a:p>
            <a:r>
              <a:rPr lang="en-US" dirty="0"/>
              <a:t>Optional edits</a:t>
            </a:r>
          </a:p>
          <a:p>
            <a:pPr lvl="1"/>
            <a:r>
              <a:rPr lang="en-US" dirty="0"/>
              <a:t>Colors, layout, design</a:t>
            </a:r>
          </a:p>
        </p:txBody>
      </p:sp>
    </p:spTree>
    <p:extLst>
      <p:ext uri="{BB962C8B-B14F-4D97-AF65-F5344CB8AC3E}">
        <p14:creationId xmlns:p14="http://schemas.microsoft.com/office/powerpoint/2010/main" val="34524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14025</TotalTime>
  <Words>406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205 Oct 3, Class 6</vt:lpstr>
      <vt:lpstr>Descriptive statistics for Exp 1</vt:lpstr>
      <vt:lpstr>Theory: t-test</vt:lpstr>
      <vt:lpstr>Practical Inferential Statistics</vt:lpstr>
      <vt:lpstr>Using R</vt:lpstr>
      <vt:lpstr>Reading statistical output</vt:lpstr>
      <vt:lpstr>Writing your results section</vt:lpstr>
      <vt:lpstr>Fill in the reporting template</vt:lpstr>
      <vt:lpstr>Making a figure</vt:lpstr>
      <vt:lpstr>For Wed Oct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3, Class 6</dc:title>
  <dc:creator>Paul Reber</dc:creator>
  <cp:lastModifiedBy>Paul Reber</cp:lastModifiedBy>
  <cp:revision>6</cp:revision>
  <dcterms:created xsi:type="dcterms:W3CDTF">2022-09-23T22:23:38Z</dcterms:created>
  <dcterms:modified xsi:type="dcterms:W3CDTF">2022-10-03T16:08:59Z</dcterms:modified>
</cp:coreProperties>
</file>