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b-N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b-N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640" cy="251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Exam INF379 - Metaheuristics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An Simulated Annealing solution to a Pickup and Delivery Problem with Time Windows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by Preben Bucher-Johannessen, pjo047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16. may 2018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Results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Simulated Annealing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Why Simulated Anealing?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V.R. Bons 2014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Found SA to perform well in benchmark tests for PDPTW.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M.I.Hosny 2010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Found SA and GA to be the best approaches to Multi vehicle PDPTW.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– Operators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(Improved) Simulated Annealing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Cooling schedule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Exponential curve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Max_iterations kept low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Cooling kept long 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Solution generation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Generated solutions using different 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selection  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Standard SA Acceptance Criteria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– Operators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Best/First insertion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that tries to find a good(best) way to insert a call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On failure tries to insert at a good (first) fit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Reinsert (large)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that removes x=calls/5 amount of calls then reinserts them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Uses same insert method as above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Switcheroo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Changes pickup/delivery of two calls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Not feasible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3-Exchange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performs a 3-swap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Not feasible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Operators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Further Improvement Possibilities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Adaptive model (model adapts more to the input case)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Selection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Initial Solution generation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Restart Algorithm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More/better insertion methods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Reinsertion of different sizes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- 2-Opt/3-Opt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Swap and Exchange with feasible solutions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And so on...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Results -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Seed = 10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Iterations = 20 000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Runtime &lt; 30 seconds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Change of iterations → Changes results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Same seed results with different iterations: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Tendency: Increased Iterations lead to more stable high results: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Iterations: 100 000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Runtime &lt; 150 seconds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Results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464200" y="1713240"/>
            <a:ext cx="6769080" cy="783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551400" y="2589480"/>
            <a:ext cx="4512960" cy="8503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6348240" y="4060800"/>
            <a:ext cx="3062880" cy="7344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2640600" y="5455800"/>
            <a:ext cx="3818520" cy="7358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240840" y="4044240"/>
            <a:ext cx="6107040" cy="7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Further Improvement Possibilities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Adaptive model (model adapts more to the input case)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Selection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Initial Solution generation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Restart Algorithm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Temperature experimentation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More/better insertion methods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Reinsertion of different sizes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Removal with similarity factor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- 2-Opt/3-Opt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Swap and Exchange with feasible solutions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And so on...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Results -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Thank you for your attention…</a:t>
            </a:r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Questions….?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130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2018-05-15T17:35:53Z</dcterms:created>
  <dc:creator/>
  <dc:description/>
  <dc:language>en-US</dc:language>
  <cp:lastModifiedBy/>
  <dcterms:modified xsi:type="dcterms:W3CDTF">2018-05-16T13:27:30Z</dcterms:modified>
  <cp:revision>8</cp:revision>
  <dc:subject/>
  <dc:title/>
</cp:coreProperties>
</file>