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3840-4DE5-AF55-46DE-9C8137F97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1AF1A-69C3-DF2E-0894-81C1ED7E0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DF8B-B937-5B45-6951-3B6C2FA4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EE04-2358-445B-9163-28A08021999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F8347-9074-335A-9A06-2CFB73D5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FAA2F-D06A-03A2-1592-FDB14902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D536-4B55-4439-BB24-31D1FAB9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3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3F0D6-5CC3-7284-A5F1-9F47F1FF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4BD15B-72ED-AA97-E090-7DE474A6B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FBA82-B00B-B85F-F6B7-4B81BCE27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EE04-2358-445B-9163-28A08021999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3AAB-BDA8-5091-0DB4-FFED3864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3C2F2-CFFD-A873-CF92-8C219D36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D536-4B55-4439-BB24-31D1FAB9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0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F977C8-B85F-C30C-6DA0-48B97F813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06B2F-8141-E6BF-8684-DB38F94E1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48AA0-B1F3-E534-54C1-DEDE9B64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EE04-2358-445B-9163-28A08021999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73586-2189-2034-B739-A1D57D1F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6BAB5-304F-44B1-F03A-6E965711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D536-4B55-4439-BB24-31D1FAB9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7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8CDD-D871-A71F-AADE-61149FCA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A10F0-D589-88D4-2649-E3919EEA4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0385A-2359-2D60-B997-B3462F5D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EE04-2358-445B-9163-28A08021999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5D7CC-F23E-A343-CF92-F7F1BE03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6CC07-F451-28A6-6007-B05BCE13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D536-4B55-4439-BB24-31D1FAB9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3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51374-3722-26F5-3B34-B320894C8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A3854-AD79-1652-0FB7-70C3369AB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8B4FF-A66E-1E55-6894-9811AFD4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EE04-2358-445B-9163-28A08021999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208B7-3864-313C-5789-00DD6FA7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A4B66-FD17-FE8E-60A2-5E58D8CE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D536-4B55-4439-BB24-31D1FAB9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8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5742-8AB1-94A8-DD1A-A23EB33A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2F71B-9EB3-2FC5-F6DD-C2DF0059F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D1356-0FFC-943B-DAEC-DE45CAF05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4A294-FEC0-B9CF-C244-99A0968B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EE04-2358-445B-9163-28A08021999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4DC04-1872-F942-E9E3-D8411A93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3361D-DEBE-B741-2CAE-56523EB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D536-4B55-4439-BB24-31D1FAB9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E1C5-0E8A-FB8B-B8A4-8794389F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3AD02-1448-3CF5-5C2F-B9BB8F5EF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CC28F-4524-DC96-DD06-03CC27EDA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CF626-6F04-5B8C-96DB-F524ED75B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821D3-0B25-C100-A857-AA9B47DF3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6AD5D-9539-A0C1-101C-D6319438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EE04-2358-445B-9163-28A08021999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323B3-2FF5-1857-2EB2-6EC26B72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D46583-A022-3C48-C257-E93EF424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D536-4B55-4439-BB24-31D1FAB9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1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DE9C-2A2A-FDD3-A85E-9A26E8DC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A2E26-CCE4-A368-1639-F79099D8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EE04-2358-445B-9163-28A08021999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C4B00-2FF9-2310-E3FF-5C1EB2AEE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AC462-B36C-4D99-3F2A-0490CB19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D536-4B55-4439-BB24-31D1FAB9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9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52295-F59A-6619-DC5D-95BE2DD8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EE04-2358-445B-9163-28A08021999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7D078-8E34-26C7-9DE1-6AD57B5C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BB2C7-CCDF-C936-F516-D9D76C76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D536-4B55-4439-BB24-31D1FAB9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8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33CD-669C-F7AF-5EE5-FC9481D9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7166-6294-61BE-D914-4980A7F3A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96318-C1DC-01B8-479C-E2204C413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939BF-D4EA-CEAB-18CC-B6D7D248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EE04-2358-445B-9163-28A08021999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AFE19-7EB8-0234-9E7F-2D878651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CEB4B-0046-B2FC-369E-FAD9853B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D536-4B55-4439-BB24-31D1FAB9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5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3D60-B2BB-CEA4-5854-A9B05432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61B86-14FB-A353-213F-1092C9EC8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8BFCE-DEFA-FE62-9F65-22C81DEB2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40BCB-74B1-E168-F674-54A4DAB5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EE04-2358-445B-9163-28A08021999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2249D-B77F-4A0B-E427-121C20FA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64D79-5D98-435B-5959-FD58E292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D536-4B55-4439-BB24-31D1FAB9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2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40153-62FA-FBC8-5B10-66C4C2B5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34FF-767A-2B80-020C-C4C11011C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F1CF2-7D58-6E32-7F16-99B1B9A52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BEEE04-2358-445B-9163-28A080219996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44632-8DDC-9E6D-5263-C8351EEE2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CD5BC-9942-5114-49FF-01E83C163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1ED536-4B55-4439-BB24-31D1FAB93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7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DDD933-7DA8-31C0-2A2E-E4C24BD97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72" y="11197"/>
            <a:ext cx="5747656" cy="683560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E5F1C8-D754-E5AA-1984-DE63C18C4E17}"/>
              </a:ext>
            </a:extLst>
          </p:cNvPr>
          <p:cNvCxnSpPr>
            <a:cxnSpLocks/>
          </p:cNvCxnSpPr>
          <p:nvPr/>
        </p:nvCxnSpPr>
        <p:spPr>
          <a:xfrm flipH="1" flipV="1">
            <a:off x="1932214" y="2971800"/>
            <a:ext cx="3505200" cy="17743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6E499B0-6BA4-59AB-0772-CCBDF61A5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766040" y="2579175"/>
            <a:ext cx="3884053" cy="15124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58601D-55B5-F49F-9059-C919F6590FCE}"/>
              </a:ext>
            </a:extLst>
          </p:cNvPr>
          <p:cNvSpPr txBox="1"/>
          <p:nvPr/>
        </p:nvSpPr>
        <p:spPr>
          <a:xfrm>
            <a:off x="1978291" y="1635399"/>
            <a:ext cx="2280557" cy="1200329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 PC secondary network card (this is the ethernet connection)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F6F7BA-D01F-D152-628C-CC930D60B6B0}"/>
              </a:ext>
            </a:extLst>
          </p:cNvPr>
          <p:cNvCxnSpPr/>
          <p:nvPr/>
        </p:nvCxnSpPr>
        <p:spPr>
          <a:xfrm flipV="1">
            <a:off x="8719457" y="1529443"/>
            <a:ext cx="903514" cy="4626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AE93BD-527B-AA04-4696-102CED25A89B}"/>
              </a:ext>
            </a:extLst>
          </p:cNvPr>
          <p:cNvSpPr txBox="1"/>
          <p:nvPr/>
        </p:nvSpPr>
        <p:spPr>
          <a:xfrm>
            <a:off x="9073430" y="827709"/>
            <a:ext cx="3011722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“FPGA RS-232” to PC</a:t>
            </a:r>
          </a:p>
          <a:p>
            <a:r>
              <a:rPr lang="en-US" dirty="0"/>
              <a:t>(this is the minicom window)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99A1D583-FB3D-A3AF-02A9-EEA9B76EE607}"/>
              </a:ext>
            </a:extLst>
          </p:cNvPr>
          <p:cNvSpPr/>
          <p:nvPr/>
        </p:nvSpPr>
        <p:spPr>
          <a:xfrm>
            <a:off x="7385957" y="1529443"/>
            <a:ext cx="680357" cy="1200329"/>
          </a:xfrm>
          <a:prstGeom prst="leftBrace">
            <a:avLst>
              <a:gd name="adj1" fmla="val 43385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EF771B-938E-0422-464B-2CB3E7A4E127}"/>
              </a:ext>
            </a:extLst>
          </p:cNvPr>
          <p:cNvSpPr txBox="1"/>
          <p:nvPr/>
        </p:nvSpPr>
        <p:spPr>
          <a:xfrm>
            <a:off x="5998030" y="1841640"/>
            <a:ext cx="1344385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Up to four data inputs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76DAF4-580E-B6FD-78DD-9EB98BF32997}"/>
              </a:ext>
            </a:extLst>
          </p:cNvPr>
          <p:cNvCxnSpPr>
            <a:cxnSpLocks/>
          </p:cNvCxnSpPr>
          <p:nvPr/>
        </p:nvCxnSpPr>
        <p:spPr>
          <a:xfrm>
            <a:off x="8360229" y="2933700"/>
            <a:ext cx="1004207" cy="115932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4EBD88-9B45-881C-99C0-A076890D1D40}"/>
              </a:ext>
            </a:extLst>
          </p:cNvPr>
          <p:cNvSpPr txBox="1"/>
          <p:nvPr/>
        </p:nvSpPr>
        <p:spPr>
          <a:xfrm>
            <a:off x="9171214" y="4146453"/>
            <a:ext cx="2032007" cy="369332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Accelerator Trigger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167427-B4AB-0444-4D52-41D2F6EC1F1E}"/>
              </a:ext>
            </a:extLst>
          </p:cNvPr>
          <p:cNvSpPr/>
          <p:nvPr/>
        </p:nvSpPr>
        <p:spPr>
          <a:xfrm>
            <a:off x="1240971" y="3918857"/>
            <a:ext cx="778329" cy="88718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96A76D-98DA-B29E-B076-35EFE399016E}"/>
              </a:ext>
            </a:extLst>
          </p:cNvPr>
          <p:cNvSpPr txBox="1"/>
          <p:nvPr/>
        </p:nvSpPr>
        <p:spPr>
          <a:xfrm>
            <a:off x="419759" y="5277429"/>
            <a:ext cx="2601686" cy="646331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Serial to USB connection (for debug)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34FAFF-D3B9-F6D3-DEC9-BCEE6185DCA8}"/>
              </a:ext>
            </a:extLst>
          </p:cNvPr>
          <p:cNvCxnSpPr>
            <a:endCxn id="22" idx="5"/>
          </p:cNvCxnSpPr>
          <p:nvPr/>
        </p:nvCxnSpPr>
        <p:spPr>
          <a:xfrm flipH="1" flipV="1">
            <a:off x="1905316" y="4676118"/>
            <a:ext cx="315370" cy="6013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9F3AC3C9-6D65-F269-86CE-67DF899F96F4}"/>
              </a:ext>
            </a:extLst>
          </p:cNvPr>
          <p:cNvSpPr/>
          <p:nvPr/>
        </p:nvSpPr>
        <p:spPr>
          <a:xfrm>
            <a:off x="1208472" y="2468335"/>
            <a:ext cx="778329" cy="88718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EA20C1-33DB-A741-0DFD-ECB417955D8E}"/>
              </a:ext>
            </a:extLst>
          </p:cNvPr>
          <p:cNvSpPr/>
          <p:nvPr/>
        </p:nvSpPr>
        <p:spPr>
          <a:xfrm>
            <a:off x="8303269" y="1635399"/>
            <a:ext cx="710102" cy="69822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044FDE-C849-4B11-1CB3-21587CCF66BF}"/>
              </a:ext>
            </a:extLst>
          </p:cNvPr>
          <p:cNvSpPr/>
          <p:nvPr/>
        </p:nvSpPr>
        <p:spPr>
          <a:xfrm>
            <a:off x="5495776" y="4255468"/>
            <a:ext cx="943124" cy="92735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9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Hensley</dc:creator>
  <cp:lastModifiedBy>Ryan Hensley</cp:lastModifiedBy>
  <cp:revision>2</cp:revision>
  <dcterms:created xsi:type="dcterms:W3CDTF">2025-07-03T18:50:04Z</dcterms:created>
  <dcterms:modified xsi:type="dcterms:W3CDTF">2025-08-14T23:46:35Z</dcterms:modified>
</cp:coreProperties>
</file>