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4D61-CA2E-47C0-9681-FE906D08E97C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82A8-BFB3-4C93-9170-152211A8C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27038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Chauvet</a:t>
            </a:r>
            <a:r>
              <a:rPr lang="en-US" sz="3600" dirty="0" smtClean="0"/>
              <a:t> 50 Basic Configuration</a:t>
            </a:r>
            <a:endParaRPr lang="en-US" sz="3600" dirty="0"/>
          </a:p>
        </p:txBody>
      </p:sp>
      <p:pic>
        <p:nvPicPr>
          <p:cNvPr id="5" name="Picture 4" descr="IMG_1390.JPG"/>
          <p:cNvPicPr>
            <a:picLocks noChangeAspect="1"/>
          </p:cNvPicPr>
          <p:nvPr/>
        </p:nvPicPr>
        <p:blipFill>
          <a:blip r:embed="rId2" cstate="print"/>
          <a:srcRect l="5833" t="20000" r="3333" b="7778"/>
          <a:stretch>
            <a:fillRect/>
          </a:stretch>
        </p:blipFill>
        <p:spPr>
          <a:xfrm>
            <a:off x="152400" y="1447800"/>
            <a:ext cx="6705600" cy="399875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4800" y="1295400"/>
            <a:ext cx="18288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09800" y="1295400"/>
            <a:ext cx="18288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Stage Right Pack (1-6)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990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Stage Left Pack (1-6)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715000"/>
            <a:ext cx="1447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Controls Preset A (max up)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6172200"/>
            <a:ext cx="1447800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Controls Preset B (max down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" name="Bent-Up Arrow 11"/>
          <p:cNvSpPr/>
          <p:nvPr/>
        </p:nvSpPr>
        <p:spPr>
          <a:xfrm>
            <a:off x="4343400" y="4876800"/>
            <a:ext cx="381000" cy="1066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>
            <a:off x="4343400" y="4876800"/>
            <a:ext cx="838200" cy="1600200"/>
          </a:xfrm>
          <a:prstGeom prst="bentUpArrow">
            <a:avLst>
              <a:gd name="adj1" fmla="val 11573"/>
              <a:gd name="adj2" fmla="val 15769"/>
              <a:gd name="adj3" fmla="val 1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0" y="5410200"/>
            <a:ext cx="533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Full up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5410200"/>
            <a:ext cx="533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Full down</a:t>
            </a:r>
            <a:endParaRPr 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5486400" y="4114800"/>
            <a:ext cx="2286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5943600" y="4876800"/>
            <a:ext cx="2286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48200" y="2743200"/>
            <a:ext cx="5334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38600" y="685800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Middle LED (1-&gt;12A) should be on. If not, push MODE button until it is</a:t>
            </a:r>
            <a:endParaRPr lang="en-US" sz="1200" dirty="0"/>
          </a:p>
        </p:txBody>
      </p:sp>
      <p:sp>
        <p:nvSpPr>
          <p:cNvPr id="25" name="Down Arrow 24"/>
          <p:cNvSpPr/>
          <p:nvPr/>
        </p:nvSpPr>
        <p:spPr>
          <a:xfrm>
            <a:off x="4800600" y="1371600"/>
            <a:ext cx="152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86600" y="4191000"/>
            <a:ext cx="19050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IMPORTANT NOTE: board powers ON in “blackout” mode (this LED ON).  Push button to clear.</a:t>
            </a: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Always put into blackout before powering down, or lights may remain on.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6705600" y="4953000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Chauvet 50 Basic Configuration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Chauvet 50 Basic Configuration</dc:title>
  <dc:creator>Prebys Family</dc:creator>
  <cp:lastModifiedBy>Valued Acer Customer</cp:lastModifiedBy>
  <cp:revision>5</cp:revision>
  <dcterms:created xsi:type="dcterms:W3CDTF">2010-11-21T23:16:08Z</dcterms:created>
  <dcterms:modified xsi:type="dcterms:W3CDTF">2010-11-21T23:44:23Z</dcterms:modified>
</cp:coreProperties>
</file>