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5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2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59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78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22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94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83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28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9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598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3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687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575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466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4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0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8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5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98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9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6789-4B07-4BDA-8959-513950F7A938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629E-FE38-4F5F-8C1B-E860CCE01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5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7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Identification </a:t>
            </a:r>
            <a:r>
              <a:rPr lang="en-US" sz="6000" dirty="0" smtClean="0"/>
              <a:t>of </a:t>
            </a:r>
            <a:br>
              <a:rPr lang="en-US" sz="6000" dirty="0" smtClean="0"/>
            </a:br>
            <a:r>
              <a:rPr lang="en-US" sz="6000" dirty="0" smtClean="0"/>
              <a:t>a Quench Location in a Superconducting RF Cavity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r>
              <a:rPr lang="en-US" dirty="0" smtClean="0"/>
              <a:t>Ramesh 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57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914399"/>
          </a:xfrm>
        </p:spPr>
        <p:txBody>
          <a:bodyPr/>
          <a:lstStyle/>
          <a:p>
            <a:r>
              <a:rPr lang="en-US" dirty="0" smtClean="0"/>
              <a:t>How to locate the quench?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amesh\Desktop\cavity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010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19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sig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731519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447799"/>
          </a:xfrm>
        </p:spPr>
        <p:txBody>
          <a:bodyPr/>
          <a:lstStyle/>
          <a:p>
            <a:r>
              <a:rPr lang="en-US" dirty="0" smtClean="0"/>
              <a:t>Trilateration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3sphe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477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4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Identification of  a Quench Location in a Superconducting RF Cavity</vt:lpstr>
      <vt:lpstr>How to locate the quench?</vt:lpstr>
      <vt:lpstr>Data</vt:lpstr>
      <vt:lpstr>Trilateration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Quench Location in RF Cavity</dc:title>
  <dc:creator>desktopsupport6</dc:creator>
  <cp:lastModifiedBy>ramesh</cp:lastModifiedBy>
  <cp:revision>38</cp:revision>
  <dcterms:created xsi:type="dcterms:W3CDTF">2010-07-08T04:31:49Z</dcterms:created>
  <dcterms:modified xsi:type="dcterms:W3CDTF">2010-07-08T20:22:09Z</dcterms:modified>
</cp:coreProperties>
</file>