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4" autoAdjust="0"/>
    <p:restoredTop sz="94660"/>
  </p:normalViewPr>
  <p:slideViewPr>
    <p:cSldViewPr>
      <p:cViewPr varScale="1">
        <p:scale>
          <a:sx n="69" d="100"/>
          <a:sy n="69" d="100"/>
        </p:scale>
        <p:origin x="-5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tdserver1\public\Bocian\LOGAN\120mm\120mm_IRQ_5_@16kA.map2d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6898909638628265"/>
          <c:y val="1.681134899459882E-2"/>
          <c:w val="0.80480181378456306"/>
          <c:h val="0.87993557623479002"/>
        </c:manualLayout>
      </c:layout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ymbol val="circle"/>
            <c:size val="2"/>
          </c:marker>
          <c:xVal>
            <c:numRef>
              <c:f>'120mm_IRQ_5_@16kA'!$E$8:$E$2007</c:f>
              <c:numCache>
                <c:formatCode>General</c:formatCode>
                <c:ptCount val="2000"/>
                <c:pt idx="0">
                  <c:v>76.076599999999999</c:v>
                </c:pt>
                <c:pt idx="1">
                  <c:v>76.08</c:v>
                </c:pt>
                <c:pt idx="2">
                  <c:v>76.834100000000007</c:v>
                </c:pt>
                <c:pt idx="3">
                  <c:v>76.837500000000006</c:v>
                </c:pt>
                <c:pt idx="4">
                  <c:v>77.5916</c:v>
                </c:pt>
                <c:pt idx="5">
                  <c:v>77.594999999999999</c:v>
                </c:pt>
                <c:pt idx="6">
                  <c:v>78.349100000000007</c:v>
                </c:pt>
                <c:pt idx="7">
                  <c:v>78.352500000000006</c:v>
                </c:pt>
                <c:pt idx="8">
                  <c:v>79.106499999999997</c:v>
                </c:pt>
                <c:pt idx="9">
                  <c:v>79.11</c:v>
                </c:pt>
                <c:pt idx="10">
                  <c:v>79.864000000000004</c:v>
                </c:pt>
                <c:pt idx="11">
                  <c:v>79.867500000000007</c:v>
                </c:pt>
                <c:pt idx="12">
                  <c:v>80.621499999999997</c:v>
                </c:pt>
                <c:pt idx="13">
                  <c:v>80.625</c:v>
                </c:pt>
                <c:pt idx="14">
                  <c:v>81.379000000000005</c:v>
                </c:pt>
                <c:pt idx="15">
                  <c:v>81.382499999999993</c:v>
                </c:pt>
                <c:pt idx="16">
                  <c:v>82.136399999999995</c:v>
                </c:pt>
                <c:pt idx="17">
                  <c:v>82.14</c:v>
                </c:pt>
                <c:pt idx="18">
                  <c:v>82.893900000000002</c:v>
                </c:pt>
                <c:pt idx="19">
                  <c:v>82.897499999999994</c:v>
                </c:pt>
                <c:pt idx="20">
                  <c:v>83.651399999999995</c:v>
                </c:pt>
                <c:pt idx="21">
                  <c:v>83.655000000000001</c:v>
                </c:pt>
                <c:pt idx="22">
                  <c:v>84.408900000000003</c:v>
                </c:pt>
                <c:pt idx="23">
                  <c:v>84.412499999999994</c:v>
                </c:pt>
                <c:pt idx="24">
                  <c:v>85.166300000000007</c:v>
                </c:pt>
                <c:pt idx="25">
                  <c:v>85.17</c:v>
                </c:pt>
                <c:pt idx="26">
                  <c:v>85.9238</c:v>
                </c:pt>
                <c:pt idx="27">
                  <c:v>85.927499999999995</c:v>
                </c:pt>
                <c:pt idx="28">
                  <c:v>86.681299999999993</c:v>
                </c:pt>
                <c:pt idx="29">
                  <c:v>86.685000000000002</c:v>
                </c:pt>
                <c:pt idx="30">
                  <c:v>87.438800000000001</c:v>
                </c:pt>
                <c:pt idx="31">
                  <c:v>87.442499999999995</c:v>
                </c:pt>
                <c:pt idx="32">
                  <c:v>88.196200000000005</c:v>
                </c:pt>
                <c:pt idx="33">
                  <c:v>88.2</c:v>
                </c:pt>
                <c:pt idx="34">
                  <c:v>88.953699999999998</c:v>
                </c:pt>
                <c:pt idx="35">
                  <c:v>88.957499999999996</c:v>
                </c:pt>
                <c:pt idx="36">
                  <c:v>89.711200000000005</c:v>
                </c:pt>
                <c:pt idx="37">
                  <c:v>89.715000000000003</c:v>
                </c:pt>
                <c:pt idx="38">
                  <c:v>90.468699999999998</c:v>
                </c:pt>
                <c:pt idx="39">
                  <c:v>90.472499999999997</c:v>
                </c:pt>
                <c:pt idx="40">
                  <c:v>76.046400000000006</c:v>
                </c:pt>
                <c:pt idx="41">
                  <c:v>76.0565</c:v>
                </c:pt>
                <c:pt idx="42">
                  <c:v>76.803799999999995</c:v>
                </c:pt>
                <c:pt idx="43">
                  <c:v>76.813900000000004</c:v>
                </c:pt>
                <c:pt idx="44">
                  <c:v>77.561099999999996</c:v>
                </c:pt>
                <c:pt idx="45">
                  <c:v>77.571299999999994</c:v>
                </c:pt>
                <c:pt idx="46">
                  <c:v>78.3185</c:v>
                </c:pt>
                <c:pt idx="47">
                  <c:v>78.328800000000001</c:v>
                </c:pt>
                <c:pt idx="48">
                  <c:v>79.075800000000001</c:v>
                </c:pt>
                <c:pt idx="49">
                  <c:v>79.086200000000005</c:v>
                </c:pt>
                <c:pt idx="50">
                  <c:v>79.833200000000005</c:v>
                </c:pt>
                <c:pt idx="51">
                  <c:v>79.843599999999995</c:v>
                </c:pt>
                <c:pt idx="52">
                  <c:v>80.590500000000006</c:v>
                </c:pt>
                <c:pt idx="53">
                  <c:v>80.600999999999999</c:v>
                </c:pt>
                <c:pt idx="54">
                  <c:v>81.347899999999996</c:v>
                </c:pt>
                <c:pt idx="55">
                  <c:v>81.358500000000006</c:v>
                </c:pt>
                <c:pt idx="56">
                  <c:v>82.105199999999996</c:v>
                </c:pt>
                <c:pt idx="57">
                  <c:v>82.115899999999996</c:v>
                </c:pt>
                <c:pt idx="58">
                  <c:v>82.8626</c:v>
                </c:pt>
                <c:pt idx="59">
                  <c:v>82.8733</c:v>
                </c:pt>
                <c:pt idx="60">
                  <c:v>83.619900000000001</c:v>
                </c:pt>
                <c:pt idx="61">
                  <c:v>83.630700000000004</c:v>
                </c:pt>
                <c:pt idx="62">
                  <c:v>84.377300000000005</c:v>
                </c:pt>
                <c:pt idx="63">
                  <c:v>84.388199999999998</c:v>
                </c:pt>
                <c:pt idx="64">
                  <c:v>85.134600000000006</c:v>
                </c:pt>
                <c:pt idx="65">
                  <c:v>85.145600000000002</c:v>
                </c:pt>
                <c:pt idx="66">
                  <c:v>85.891999999999996</c:v>
                </c:pt>
                <c:pt idx="67">
                  <c:v>85.903000000000006</c:v>
                </c:pt>
                <c:pt idx="68">
                  <c:v>86.649299999999997</c:v>
                </c:pt>
                <c:pt idx="69">
                  <c:v>86.660499999999999</c:v>
                </c:pt>
                <c:pt idx="70">
                  <c:v>87.406700000000001</c:v>
                </c:pt>
                <c:pt idx="71">
                  <c:v>87.417900000000003</c:v>
                </c:pt>
                <c:pt idx="72">
                  <c:v>88.164100000000005</c:v>
                </c:pt>
                <c:pt idx="73">
                  <c:v>88.175299999999993</c:v>
                </c:pt>
                <c:pt idx="74">
                  <c:v>88.921400000000006</c:v>
                </c:pt>
                <c:pt idx="75">
                  <c:v>88.932699999999997</c:v>
                </c:pt>
                <c:pt idx="76">
                  <c:v>89.678799999999995</c:v>
                </c:pt>
                <c:pt idx="77">
                  <c:v>89.690200000000004</c:v>
                </c:pt>
                <c:pt idx="78">
                  <c:v>90.436099999999996</c:v>
                </c:pt>
                <c:pt idx="79">
                  <c:v>90.447599999999994</c:v>
                </c:pt>
                <c:pt idx="80">
                  <c:v>75.991900000000001</c:v>
                </c:pt>
                <c:pt idx="81">
                  <c:v>76.008700000000005</c:v>
                </c:pt>
                <c:pt idx="82">
                  <c:v>76.748999999999995</c:v>
                </c:pt>
                <c:pt idx="83">
                  <c:v>76.765900000000002</c:v>
                </c:pt>
                <c:pt idx="84">
                  <c:v>77.506200000000007</c:v>
                </c:pt>
                <c:pt idx="85">
                  <c:v>77.523200000000003</c:v>
                </c:pt>
                <c:pt idx="86">
                  <c:v>78.263300000000001</c:v>
                </c:pt>
                <c:pt idx="87">
                  <c:v>78.2804</c:v>
                </c:pt>
                <c:pt idx="88">
                  <c:v>79.020399999999995</c:v>
                </c:pt>
                <c:pt idx="89">
                  <c:v>79.037700000000001</c:v>
                </c:pt>
                <c:pt idx="90">
                  <c:v>79.777600000000007</c:v>
                </c:pt>
                <c:pt idx="91">
                  <c:v>79.794899999999998</c:v>
                </c:pt>
                <c:pt idx="92">
                  <c:v>80.534700000000001</c:v>
                </c:pt>
                <c:pt idx="93">
                  <c:v>80.552199999999999</c:v>
                </c:pt>
                <c:pt idx="94">
                  <c:v>81.291799999999995</c:v>
                </c:pt>
                <c:pt idx="95">
                  <c:v>81.3095</c:v>
                </c:pt>
                <c:pt idx="96">
                  <c:v>82.048900000000003</c:v>
                </c:pt>
                <c:pt idx="97">
                  <c:v>82.066699999999997</c:v>
                </c:pt>
                <c:pt idx="98">
                  <c:v>82.806100000000001</c:v>
                </c:pt>
                <c:pt idx="99">
                  <c:v>82.823999999999998</c:v>
                </c:pt>
                <c:pt idx="100">
                  <c:v>83.563199999999995</c:v>
                </c:pt>
                <c:pt idx="101">
                  <c:v>83.581199999999995</c:v>
                </c:pt>
                <c:pt idx="102">
                  <c:v>84.320300000000003</c:v>
                </c:pt>
                <c:pt idx="103">
                  <c:v>84.338499999999996</c:v>
                </c:pt>
                <c:pt idx="104">
                  <c:v>85.077500000000001</c:v>
                </c:pt>
                <c:pt idx="105">
                  <c:v>85.095699999999994</c:v>
                </c:pt>
                <c:pt idx="106">
                  <c:v>85.834599999999995</c:v>
                </c:pt>
                <c:pt idx="107">
                  <c:v>85.852999999999994</c:v>
                </c:pt>
                <c:pt idx="108">
                  <c:v>86.591700000000003</c:v>
                </c:pt>
                <c:pt idx="109">
                  <c:v>86.610200000000006</c:v>
                </c:pt>
                <c:pt idx="110">
                  <c:v>87.3489</c:v>
                </c:pt>
                <c:pt idx="111">
                  <c:v>87.367500000000007</c:v>
                </c:pt>
                <c:pt idx="112">
                  <c:v>88.105999999999995</c:v>
                </c:pt>
                <c:pt idx="113">
                  <c:v>88.124700000000004</c:v>
                </c:pt>
                <c:pt idx="114">
                  <c:v>88.863100000000003</c:v>
                </c:pt>
                <c:pt idx="115">
                  <c:v>88.882000000000005</c:v>
                </c:pt>
                <c:pt idx="116">
                  <c:v>89.620199999999997</c:v>
                </c:pt>
                <c:pt idx="117">
                  <c:v>89.639200000000002</c:v>
                </c:pt>
                <c:pt idx="118">
                  <c:v>90.377399999999994</c:v>
                </c:pt>
                <c:pt idx="119">
                  <c:v>90.396500000000003</c:v>
                </c:pt>
                <c:pt idx="120">
                  <c:v>75.9131</c:v>
                </c:pt>
                <c:pt idx="121">
                  <c:v>75.936599999999999</c:v>
                </c:pt>
                <c:pt idx="122">
                  <c:v>76.669899999999998</c:v>
                </c:pt>
                <c:pt idx="123">
                  <c:v>76.693600000000004</c:v>
                </c:pt>
                <c:pt idx="124">
                  <c:v>77.426699999999997</c:v>
                </c:pt>
                <c:pt idx="125">
                  <c:v>77.450500000000005</c:v>
                </c:pt>
                <c:pt idx="126">
                  <c:v>78.183499999999995</c:v>
                </c:pt>
                <c:pt idx="127">
                  <c:v>78.207499999999996</c:v>
                </c:pt>
                <c:pt idx="128">
                  <c:v>78.940299999999993</c:v>
                </c:pt>
                <c:pt idx="129">
                  <c:v>78.964500000000001</c:v>
                </c:pt>
                <c:pt idx="130">
                  <c:v>79.697100000000006</c:v>
                </c:pt>
                <c:pt idx="131">
                  <c:v>79.721500000000006</c:v>
                </c:pt>
                <c:pt idx="132">
                  <c:v>80.453999999999994</c:v>
                </c:pt>
                <c:pt idx="133">
                  <c:v>80.478499999999997</c:v>
                </c:pt>
                <c:pt idx="134">
                  <c:v>81.210800000000006</c:v>
                </c:pt>
                <c:pt idx="135">
                  <c:v>81.235500000000002</c:v>
                </c:pt>
                <c:pt idx="136">
                  <c:v>81.967600000000004</c:v>
                </c:pt>
                <c:pt idx="137">
                  <c:v>81.992400000000004</c:v>
                </c:pt>
                <c:pt idx="138">
                  <c:v>82.724400000000003</c:v>
                </c:pt>
                <c:pt idx="139">
                  <c:v>82.749399999999994</c:v>
                </c:pt>
                <c:pt idx="140">
                  <c:v>83.481200000000001</c:v>
                </c:pt>
                <c:pt idx="141">
                  <c:v>83.506399999999999</c:v>
                </c:pt>
                <c:pt idx="142">
                  <c:v>84.238</c:v>
                </c:pt>
                <c:pt idx="143">
                  <c:v>84.263400000000004</c:v>
                </c:pt>
                <c:pt idx="144">
                  <c:v>84.994799999999998</c:v>
                </c:pt>
                <c:pt idx="145">
                  <c:v>85.020399999999995</c:v>
                </c:pt>
                <c:pt idx="146">
                  <c:v>85.751599999999996</c:v>
                </c:pt>
                <c:pt idx="147">
                  <c:v>85.777299999999997</c:v>
                </c:pt>
                <c:pt idx="148">
                  <c:v>86.508399999999995</c:v>
                </c:pt>
                <c:pt idx="149">
                  <c:v>86.534300000000002</c:v>
                </c:pt>
                <c:pt idx="150">
                  <c:v>87.265199999999993</c:v>
                </c:pt>
                <c:pt idx="151">
                  <c:v>87.291300000000007</c:v>
                </c:pt>
                <c:pt idx="152">
                  <c:v>88.022000000000006</c:v>
                </c:pt>
                <c:pt idx="153">
                  <c:v>88.048299999999998</c:v>
                </c:pt>
                <c:pt idx="154">
                  <c:v>88.778800000000004</c:v>
                </c:pt>
                <c:pt idx="155">
                  <c:v>88.805300000000003</c:v>
                </c:pt>
                <c:pt idx="156">
                  <c:v>89.535700000000006</c:v>
                </c:pt>
                <c:pt idx="157">
                  <c:v>89.562200000000004</c:v>
                </c:pt>
                <c:pt idx="158">
                  <c:v>90.292500000000004</c:v>
                </c:pt>
                <c:pt idx="159">
                  <c:v>90.319199999999995</c:v>
                </c:pt>
                <c:pt idx="160">
                  <c:v>75.81</c:v>
                </c:pt>
                <c:pt idx="161">
                  <c:v>75.840199999999996</c:v>
                </c:pt>
                <c:pt idx="162">
                  <c:v>76.566400000000002</c:v>
                </c:pt>
                <c:pt idx="163">
                  <c:v>76.596800000000002</c:v>
                </c:pt>
                <c:pt idx="164">
                  <c:v>77.322800000000001</c:v>
                </c:pt>
                <c:pt idx="165">
                  <c:v>77.353399999999993</c:v>
                </c:pt>
                <c:pt idx="166">
                  <c:v>78.0792</c:v>
                </c:pt>
                <c:pt idx="167">
                  <c:v>78.11</c:v>
                </c:pt>
                <c:pt idx="168">
                  <c:v>78.835599999999999</c:v>
                </c:pt>
                <c:pt idx="169">
                  <c:v>78.866600000000005</c:v>
                </c:pt>
                <c:pt idx="170">
                  <c:v>79.591999999999999</c:v>
                </c:pt>
                <c:pt idx="171">
                  <c:v>79.6233</c:v>
                </c:pt>
                <c:pt idx="172">
                  <c:v>80.348299999999995</c:v>
                </c:pt>
                <c:pt idx="173">
                  <c:v>80.379900000000006</c:v>
                </c:pt>
                <c:pt idx="174">
                  <c:v>81.104699999999994</c:v>
                </c:pt>
                <c:pt idx="175">
                  <c:v>81.136499999999998</c:v>
                </c:pt>
                <c:pt idx="176">
                  <c:v>81.861099999999993</c:v>
                </c:pt>
                <c:pt idx="177">
                  <c:v>81.893100000000004</c:v>
                </c:pt>
                <c:pt idx="178">
                  <c:v>82.617500000000007</c:v>
                </c:pt>
                <c:pt idx="179">
                  <c:v>82.649699999999996</c:v>
                </c:pt>
                <c:pt idx="180">
                  <c:v>83.373900000000006</c:v>
                </c:pt>
                <c:pt idx="181">
                  <c:v>83.406300000000002</c:v>
                </c:pt>
                <c:pt idx="182">
                  <c:v>84.130300000000005</c:v>
                </c:pt>
                <c:pt idx="183">
                  <c:v>84.162899999999993</c:v>
                </c:pt>
                <c:pt idx="184">
                  <c:v>84.886700000000005</c:v>
                </c:pt>
                <c:pt idx="185">
                  <c:v>84.919499999999999</c:v>
                </c:pt>
                <c:pt idx="186">
                  <c:v>85.643100000000004</c:v>
                </c:pt>
                <c:pt idx="187">
                  <c:v>85.676100000000005</c:v>
                </c:pt>
                <c:pt idx="188">
                  <c:v>86.399500000000003</c:v>
                </c:pt>
                <c:pt idx="189">
                  <c:v>86.4328</c:v>
                </c:pt>
                <c:pt idx="190">
                  <c:v>87.155900000000003</c:v>
                </c:pt>
                <c:pt idx="191">
                  <c:v>87.189400000000006</c:v>
                </c:pt>
                <c:pt idx="192">
                  <c:v>87.912199999999999</c:v>
                </c:pt>
                <c:pt idx="193">
                  <c:v>87.945999999999998</c:v>
                </c:pt>
                <c:pt idx="194">
                  <c:v>88.668599999999998</c:v>
                </c:pt>
                <c:pt idx="195">
                  <c:v>88.702600000000004</c:v>
                </c:pt>
                <c:pt idx="196">
                  <c:v>89.424999999999997</c:v>
                </c:pt>
                <c:pt idx="197">
                  <c:v>89.459199999999996</c:v>
                </c:pt>
                <c:pt idx="198">
                  <c:v>90.181399999999996</c:v>
                </c:pt>
                <c:pt idx="199">
                  <c:v>90.215800000000002</c:v>
                </c:pt>
                <c:pt idx="200">
                  <c:v>75.682699999999997</c:v>
                </c:pt>
                <c:pt idx="201">
                  <c:v>75.719499999999996</c:v>
                </c:pt>
                <c:pt idx="202">
                  <c:v>76.438500000000005</c:v>
                </c:pt>
                <c:pt idx="203">
                  <c:v>76.475700000000003</c:v>
                </c:pt>
                <c:pt idx="204">
                  <c:v>77.194400000000002</c:v>
                </c:pt>
                <c:pt idx="205">
                  <c:v>77.231800000000007</c:v>
                </c:pt>
                <c:pt idx="206">
                  <c:v>77.950299999999999</c:v>
                </c:pt>
                <c:pt idx="207">
                  <c:v>77.988</c:v>
                </c:pt>
                <c:pt idx="208">
                  <c:v>78.706100000000006</c:v>
                </c:pt>
                <c:pt idx="209">
                  <c:v>78.744100000000003</c:v>
                </c:pt>
                <c:pt idx="210">
                  <c:v>79.462000000000003</c:v>
                </c:pt>
                <c:pt idx="211">
                  <c:v>79.500299999999996</c:v>
                </c:pt>
                <c:pt idx="212">
                  <c:v>80.2179</c:v>
                </c:pt>
                <c:pt idx="213">
                  <c:v>80.256399999999999</c:v>
                </c:pt>
                <c:pt idx="214">
                  <c:v>80.973799999999997</c:v>
                </c:pt>
                <c:pt idx="215">
                  <c:v>81.012500000000003</c:v>
                </c:pt>
                <c:pt idx="216">
                  <c:v>81.729600000000005</c:v>
                </c:pt>
                <c:pt idx="217">
                  <c:v>81.768699999999995</c:v>
                </c:pt>
                <c:pt idx="218">
                  <c:v>82.485500000000002</c:v>
                </c:pt>
                <c:pt idx="219">
                  <c:v>82.524799999999999</c:v>
                </c:pt>
                <c:pt idx="220">
                  <c:v>83.241399999999999</c:v>
                </c:pt>
                <c:pt idx="221">
                  <c:v>83.281000000000006</c:v>
                </c:pt>
                <c:pt idx="222">
                  <c:v>83.997200000000007</c:v>
                </c:pt>
                <c:pt idx="223">
                  <c:v>84.037099999999995</c:v>
                </c:pt>
                <c:pt idx="224">
                  <c:v>84.753100000000003</c:v>
                </c:pt>
                <c:pt idx="225">
                  <c:v>84.793300000000002</c:v>
                </c:pt>
                <c:pt idx="226">
                  <c:v>85.509</c:v>
                </c:pt>
                <c:pt idx="227">
                  <c:v>85.549400000000006</c:v>
                </c:pt>
                <c:pt idx="228">
                  <c:v>86.264899999999997</c:v>
                </c:pt>
                <c:pt idx="229">
                  <c:v>86.305499999999995</c:v>
                </c:pt>
                <c:pt idx="230">
                  <c:v>87.020700000000005</c:v>
                </c:pt>
                <c:pt idx="231">
                  <c:v>87.061700000000002</c:v>
                </c:pt>
                <c:pt idx="232">
                  <c:v>87.776600000000002</c:v>
                </c:pt>
                <c:pt idx="233">
                  <c:v>87.817800000000005</c:v>
                </c:pt>
                <c:pt idx="234">
                  <c:v>88.532499999999999</c:v>
                </c:pt>
                <c:pt idx="235">
                  <c:v>88.573999999999998</c:v>
                </c:pt>
                <c:pt idx="236">
                  <c:v>89.288300000000007</c:v>
                </c:pt>
                <c:pt idx="237">
                  <c:v>89.330100000000002</c:v>
                </c:pt>
                <c:pt idx="238">
                  <c:v>90.044200000000004</c:v>
                </c:pt>
                <c:pt idx="239">
                  <c:v>90.086299999999994</c:v>
                </c:pt>
                <c:pt idx="240">
                  <c:v>75.531099999999995</c:v>
                </c:pt>
                <c:pt idx="241">
                  <c:v>75.574700000000007</c:v>
                </c:pt>
                <c:pt idx="242">
                  <c:v>76.286299999999997</c:v>
                </c:pt>
                <c:pt idx="243">
                  <c:v>76.330200000000005</c:v>
                </c:pt>
                <c:pt idx="244">
                  <c:v>77.041600000000003</c:v>
                </c:pt>
                <c:pt idx="245">
                  <c:v>77.085800000000006</c:v>
                </c:pt>
                <c:pt idx="246">
                  <c:v>77.796800000000005</c:v>
                </c:pt>
                <c:pt idx="247">
                  <c:v>77.841399999999993</c:v>
                </c:pt>
                <c:pt idx="248">
                  <c:v>78.552099999999996</c:v>
                </c:pt>
                <c:pt idx="249">
                  <c:v>78.596999999999994</c:v>
                </c:pt>
                <c:pt idx="250">
                  <c:v>79.307299999999998</c:v>
                </c:pt>
                <c:pt idx="251">
                  <c:v>79.352500000000006</c:v>
                </c:pt>
                <c:pt idx="252">
                  <c:v>80.062600000000003</c:v>
                </c:pt>
                <c:pt idx="253">
                  <c:v>80.108099999999993</c:v>
                </c:pt>
                <c:pt idx="254">
                  <c:v>80.817899999999995</c:v>
                </c:pt>
                <c:pt idx="255">
                  <c:v>80.863699999999994</c:v>
                </c:pt>
                <c:pt idx="256">
                  <c:v>81.573099999999997</c:v>
                </c:pt>
                <c:pt idx="257">
                  <c:v>81.619299999999996</c:v>
                </c:pt>
                <c:pt idx="258">
                  <c:v>82.328400000000002</c:v>
                </c:pt>
                <c:pt idx="259">
                  <c:v>82.374799999999993</c:v>
                </c:pt>
                <c:pt idx="260">
                  <c:v>83.083600000000004</c:v>
                </c:pt>
                <c:pt idx="261">
                  <c:v>83.130399999999995</c:v>
                </c:pt>
                <c:pt idx="262">
                  <c:v>83.838899999999995</c:v>
                </c:pt>
                <c:pt idx="263">
                  <c:v>83.885999999999996</c:v>
                </c:pt>
                <c:pt idx="264">
                  <c:v>84.594099999999997</c:v>
                </c:pt>
                <c:pt idx="265">
                  <c:v>84.641499999999994</c:v>
                </c:pt>
                <c:pt idx="266">
                  <c:v>85.349400000000003</c:v>
                </c:pt>
                <c:pt idx="267">
                  <c:v>85.397099999999995</c:v>
                </c:pt>
                <c:pt idx="268">
                  <c:v>86.104600000000005</c:v>
                </c:pt>
                <c:pt idx="269">
                  <c:v>86.152699999999996</c:v>
                </c:pt>
                <c:pt idx="270">
                  <c:v>86.859899999999996</c:v>
                </c:pt>
                <c:pt idx="271">
                  <c:v>86.908299999999997</c:v>
                </c:pt>
                <c:pt idx="272">
                  <c:v>87.615099999999998</c:v>
                </c:pt>
                <c:pt idx="273">
                  <c:v>87.663799999999995</c:v>
                </c:pt>
                <c:pt idx="274">
                  <c:v>88.370400000000004</c:v>
                </c:pt>
                <c:pt idx="275">
                  <c:v>88.419399999999996</c:v>
                </c:pt>
                <c:pt idx="276">
                  <c:v>89.125600000000006</c:v>
                </c:pt>
                <c:pt idx="277">
                  <c:v>89.174999999999997</c:v>
                </c:pt>
                <c:pt idx="278">
                  <c:v>89.880899999999997</c:v>
                </c:pt>
                <c:pt idx="279">
                  <c:v>89.930599999999998</c:v>
                </c:pt>
                <c:pt idx="280">
                  <c:v>75.3553</c:v>
                </c:pt>
                <c:pt idx="281">
                  <c:v>75.405500000000004</c:v>
                </c:pt>
                <c:pt idx="282">
                  <c:v>76.109800000000007</c:v>
                </c:pt>
                <c:pt idx="283">
                  <c:v>76.160399999999996</c:v>
                </c:pt>
                <c:pt idx="284">
                  <c:v>76.8643</c:v>
                </c:pt>
                <c:pt idx="285">
                  <c:v>76.915300000000002</c:v>
                </c:pt>
                <c:pt idx="286">
                  <c:v>77.618899999999996</c:v>
                </c:pt>
                <c:pt idx="287">
                  <c:v>77.670299999999997</c:v>
                </c:pt>
                <c:pt idx="288">
                  <c:v>78.373400000000004</c:v>
                </c:pt>
                <c:pt idx="289">
                  <c:v>78.425200000000004</c:v>
                </c:pt>
                <c:pt idx="290">
                  <c:v>79.128</c:v>
                </c:pt>
                <c:pt idx="291">
                  <c:v>79.180099999999996</c:v>
                </c:pt>
                <c:pt idx="292">
                  <c:v>79.882499999999993</c:v>
                </c:pt>
                <c:pt idx="293">
                  <c:v>79.935000000000002</c:v>
                </c:pt>
                <c:pt idx="294">
                  <c:v>80.637</c:v>
                </c:pt>
                <c:pt idx="295">
                  <c:v>80.689899999999994</c:v>
                </c:pt>
                <c:pt idx="296">
                  <c:v>81.391599999999997</c:v>
                </c:pt>
                <c:pt idx="297">
                  <c:v>81.444800000000001</c:v>
                </c:pt>
                <c:pt idx="298">
                  <c:v>82.146100000000004</c:v>
                </c:pt>
                <c:pt idx="299">
                  <c:v>82.199700000000007</c:v>
                </c:pt>
                <c:pt idx="300">
                  <c:v>82.900700000000001</c:v>
                </c:pt>
                <c:pt idx="301">
                  <c:v>82.954599999999999</c:v>
                </c:pt>
                <c:pt idx="302">
                  <c:v>83.655199999999994</c:v>
                </c:pt>
                <c:pt idx="303">
                  <c:v>83.709500000000006</c:v>
                </c:pt>
                <c:pt idx="304">
                  <c:v>84.409700000000001</c:v>
                </c:pt>
                <c:pt idx="305">
                  <c:v>84.464399999999998</c:v>
                </c:pt>
                <c:pt idx="306">
                  <c:v>85.164299999999997</c:v>
                </c:pt>
                <c:pt idx="307">
                  <c:v>85.219300000000004</c:v>
                </c:pt>
                <c:pt idx="308">
                  <c:v>85.918800000000005</c:v>
                </c:pt>
                <c:pt idx="309">
                  <c:v>85.974299999999999</c:v>
                </c:pt>
                <c:pt idx="310">
                  <c:v>86.673299999999998</c:v>
                </c:pt>
                <c:pt idx="311">
                  <c:v>86.729200000000006</c:v>
                </c:pt>
                <c:pt idx="312">
                  <c:v>87.427899999999994</c:v>
                </c:pt>
                <c:pt idx="313">
                  <c:v>87.484099999999998</c:v>
                </c:pt>
                <c:pt idx="314">
                  <c:v>88.182400000000001</c:v>
                </c:pt>
                <c:pt idx="315">
                  <c:v>88.239000000000004</c:v>
                </c:pt>
                <c:pt idx="316">
                  <c:v>88.936999999999998</c:v>
                </c:pt>
                <c:pt idx="317">
                  <c:v>88.993899999999996</c:v>
                </c:pt>
                <c:pt idx="318">
                  <c:v>89.691500000000005</c:v>
                </c:pt>
                <c:pt idx="319">
                  <c:v>89.748800000000003</c:v>
                </c:pt>
                <c:pt idx="320">
                  <c:v>75.155299999999997</c:v>
                </c:pt>
                <c:pt idx="321">
                  <c:v>75.212199999999996</c:v>
                </c:pt>
                <c:pt idx="322">
                  <c:v>75.909000000000006</c:v>
                </c:pt>
                <c:pt idx="323">
                  <c:v>75.966399999999993</c:v>
                </c:pt>
                <c:pt idx="324">
                  <c:v>76.662700000000001</c:v>
                </c:pt>
                <c:pt idx="325">
                  <c:v>76.720500000000001</c:v>
                </c:pt>
                <c:pt idx="326">
                  <c:v>77.416399999999996</c:v>
                </c:pt>
                <c:pt idx="327">
                  <c:v>77.474599999999995</c:v>
                </c:pt>
                <c:pt idx="328">
                  <c:v>78.170199999999994</c:v>
                </c:pt>
                <c:pt idx="329">
                  <c:v>78.228800000000007</c:v>
                </c:pt>
                <c:pt idx="330">
                  <c:v>78.923900000000003</c:v>
                </c:pt>
                <c:pt idx="331">
                  <c:v>78.982900000000001</c:v>
                </c:pt>
                <c:pt idx="332">
                  <c:v>79.677599999999998</c:v>
                </c:pt>
                <c:pt idx="333">
                  <c:v>79.737099999999998</c:v>
                </c:pt>
                <c:pt idx="334">
                  <c:v>80.431299999999993</c:v>
                </c:pt>
                <c:pt idx="335">
                  <c:v>80.491200000000006</c:v>
                </c:pt>
                <c:pt idx="336">
                  <c:v>81.185100000000006</c:v>
                </c:pt>
                <c:pt idx="337">
                  <c:v>81.245400000000004</c:v>
                </c:pt>
                <c:pt idx="338">
                  <c:v>81.938800000000001</c:v>
                </c:pt>
                <c:pt idx="339">
                  <c:v>81.999499999999998</c:v>
                </c:pt>
                <c:pt idx="340">
                  <c:v>82.692499999999995</c:v>
                </c:pt>
                <c:pt idx="341">
                  <c:v>82.753699999999995</c:v>
                </c:pt>
                <c:pt idx="342">
                  <c:v>83.446200000000005</c:v>
                </c:pt>
                <c:pt idx="343">
                  <c:v>83.507800000000003</c:v>
                </c:pt>
                <c:pt idx="344">
                  <c:v>84.2</c:v>
                </c:pt>
                <c:pt idx="345">
                  <c:v>84.261899999999997</c:v>
                </c:pt>
                <c:pt idx="346">
                  <c:v>84.953699999999998</c:v>
                </c:pt>
                <c:pt idx="347">
                  <c:v>85.016099999999994</c:v>
                </c:pt>
                <c:pt idx="348">
                  <c:v>85.707400000000007</c:v>
                </c:pt>
                <c:pt idx="349">
                  <c:v>85.770200000000003</c:v>
                </c:pt>
                <c:pt idx="350">
                  <c:v>86.461100000000002</c:v>
                </c:pt>
                <c:pt idx="351">
                  <c:v>86.5244</c:v>
                </c:pt>
                <c:pt idx="352">
                  <c:v>87.2149</c:v>
                </c:pt>
                <c:pt idx="353">
                  <c:v>87.278499999999994</c:v>
                </c:pt>
                <c:pt idx="354">
                  <c:v>87.968599999999995</c:v>
                </c:pt>
                <c:pt idx="355">
                  <c:v>88.032700000000006</c:v>
                </c:pt>
                <c:pt idx="356">
                  <c:v>88.722300000000004</c:v>
                </c:pt>
                <c:pt idx="357">
                  <c:v>88.786799999999999</c:v>
                </c:pt>
                <c:pt idx="358">
                  <c:v>89.475999999999999</c:v>
                </c:pt>
                <c:pt idx="359">
                  <c:v>89.540999999999997</c:v>
                </c:pt>
                <c:pt idx="360">
                  <c:v>74.931100000000001</c:v>
                </c:pt>
                <c:pt idx="361">
                  <c:v>74.994699999999995</c:v>
                </c:pt>
                <c:pt idx="362">
                  <c:v>75.683899999999994</c:v>
                </c:pt>
                <c:pt idx="363">
                  <c:v>75.748000000000005</c:v>
                </c:pt>
                <c:pt idx="364">
                  <c:v>76.436700000000002</c:v>
                </c:pt>
                <c:pt idx="365">
                  <c:v>76.501300000000001</c:v>
                </c:pt>
                <c:pt idx="366">
                  <c:v>77.189499999999995</c:v>
                </c:pt>
                <c:pt idx="367">
                  <c:v>77.254599999999996</c:v>
                </c:pt>
                <c:pt idx="368">
                  <c:v>77.942400000000006</c:v>
                </c:pt>
                <c:pt idx="369">
                  <c:v>78.007900000000006</c:v>
                </c:pt>
                <c:pt idx="370">
                  <c:v>78.6952</c:v>
                </c:pt>
                <c:pt idx="371">
                  <c:v>78.761099999999999</c:v>
                </c:pt>
                <c:pt idx="372">
                  <c:v>79.447999999999993</c:v>
                </c:pt>
                <c:pt idx="373">
                  <c:v>79.514399999999995</c:v>
                </c:pt>
                <c:pt idx="374">
                  <c:v>80.200800000000001</c:v>
                </c:pt>
                <c:pt idx="375">
                  <c:v>80.267700000000005</c:v>
                </c:pt>
                <c:pt idx="376">
                  <c:v>80.953599999999994</c:v>
                </c:pt>
                <c:pt idx="377">
                  <c:v>81.021000000000001</c:v>
                </c:pt>
                <c:pt idx="378">
                  <c:v>81.706400000000002</c:v>
                </c:pt>
                <c:pt idx="379">
                  <c:v>81.774299999999997</c:v>
                </c:pt>
                <c:pt idx="380">
                  <c:v>82.459199999999996</c:v>
                </c:pt>
                <c:pt idx="381">
                  <c:v>82.527500000000003</c:v>
                </c:pt>
                <c:pt idx="382">
                  <c:v>83.212100000000007</c:v>
                </c:pt>
                <c:pt idx="383">
                  <c:v>83.280799999999999</c:v>
                </c:pt>
                <c:pt idx="384">
                  <c:v>83.9649</c:v>
                </c:pt>
                <c:pt idx="385">
                  <c:v>84.034099999999995</c:v>
                </c:pt>
                <c:pt idx="386">
                  <c:v>84.717699999999994</c:v>
                </c:pt>
                <c:pt idx="387">
                  <c:v>84.787400000000005</c:v>
                </c:pt>
                <c:pt idx="388">
                  <c:v>85.470500000000001</c:v>
                </c:pt>
                <c:pt idx="389">
                  <c:v>85.540700000000001</c:v>
                </c:pt>
                <c:pt idx="390">
                  <c:v>86.223299999999995</c:v>
                </c:pt>
                <c:pt idx="391">
                  <c:v>86.293999999999997</c:v>
                </c:pt>
                <c:pt idx="392">
                  <c:v>86.976100000000002</c:v>
                </c:pt>
                <c:pt idx="393">
                  <c:v>87.047200000000004</c:v>
                </c:pt>
                <c:pt idx="394">
                  <c:v>87.728899999999996</c:v>
                </c:pt>
                <c:pt idx="395">
                  <c:v>87.8005</c:v>
                </c:pt>
                <c:pt idx="396">
                  <c:v>88.481700000000004</c:v>
                </c:pt>
                <c:pt idx="397">
                  <c:v>88.553799999999995</c:v>
                </c:pt>
                <c:pt idx="398">
                  <c:v>89.2346</c:v>
                </c:pt>
                <c:pt idx="399">
                  <c:v>89.307100000000005</c:v>
                </c:pt>
                <c:pt idx="400">
                  <c:v>74.6828</c:v>
                </c:pt>
                <c:pt idx="401">
                  <c:v>74.753100000000003</c:v>
                </c:pt>
                <c:pt idx="402">
                  <c:v>75.434600000000003</c:v>
                </c:pt>
                <c:pt idx="403">
                  <c:v>75.505399999999995</c:v>
                </c:pt>
                <c:pt idx="404">
                  <c:v>76.186400000000006</c:v>
                </c:pt>
                <c:pt idx="405">
                  <c:v>76.257800000000003</c:v>
                </c:pt>
                <c:pt idx="406">
                  <c:v>76.938199999999995</c:v>
                </c:pt>
                <c:pt idx="407">
                  <c:v>77.010099999999994</c:v>
                </c:pt>
                <c:pt idx="408">
                  <c:v>77.69</c:v>
                </c:pt>
                <c:pt idx="409">
                  <c:v>77.7624</c:v>
                </c:pt>
                <c:pt idx="410">
                  <c:v>78.441800000000001</c:v>
                </c:pt>
                <c:pt idx="411">
                  <c:v>78.514700000000005</c:v>
                </c:pt>
                <c:pt idx="412">
                  <c:v>79.193600000000004</c:v>
                </c:pt>
                <c:pt idx="413">
                  <c:v>79.266999999999996</c:v>
                </c:pt>
                <c:pt idx="414">
                  <c:v>79.945499999999996</c:v>
                </c:pt>
                <c:pt idx="415">
                  <c:v>80.019400000000005</c:v>
                </c:pt>
                <c:pt idx="416">
                  <c:v>80.697299999999998</c:v>
                </c:pt>
                <c:pt idx="417">
                  <c:v>80.771699999999996</c:v>
                </c:pt>
                <c:pt idx="418">
                  <c:v>81.449100000000001</c:v>
                </c:pt>
                <c:pt idx="419">
                  <c:v>81.524000000000001</c:v>
                </c:pt>
                <c:pt idx="420">
                  <c:v>82.200900000000004</c:v>
                </c:pt>
                <c:pt idx="421">
                  <c:v>82.276300000000006</c:v>
                </c:pt>
                <c:pt idx="422">
                  <c:v>82.952699999999993</c:v>
                </c:pt>
                <c:pt idx="423">
                  <c:v>83.028599999999997</c:v>
                </c:pt>
                <c:pt idx="424">
                  <c:v>83.704499999999996</c:v>
                </c:pt>
                <c:pt idx="425">
                  <c:v>83.781000000000006</c:v>
                </c:pt>
                <c:pt idx="426">
                  <c:v>84.456299999999999</c:v>
                </c:pt>
                <c:pt idx="427">
                  <c:v>84.533299999999997</c:v>
                </c:pt>
                <c:pt idx="428">
                  <c:v>85.208100000000002</c:v>
                </c:pt>
                <c:pt idx="429">
                  <c:v>85.285600000000002</c:v>
                </c:pt>
                <c:pt idx="430">
                  <c:v>85.959900000000005</c:v>
                </c:pt>
                <c:pt idx="431">
                  <c:v>86.037899999999993</c:v>
                </c:pt>
                <c:pt idx="432">
                  <c:v>86.711699999999993</c:v>
                </c:pt>
                <c:pt idx="433">
                  <c:v>86.790199999999999</c:v>
                </c:pt>
                <c:pt idx="434">
                  <c:v>87.463499999999996</c:v>
                </c:pt>
                <c:pt idx="435">
                  <c:v>87.542599999999993</c:v>
                </c:pt>
                <c:pt idx="436">
                  <c:v>88.215299999999999</c:v>
                </c:pt>
                <c:pt idx="437">
                  <c:v>88.294899999999998</c:v>
                </c:pt>
                <c:pt idx="438">
                  <c:v>88.967100000000002</c:v>
                </c:pt>
                <c:pt idx="439">
                  <c:v>89.047200000000004</c:v>
                </c:pt>
                <c:pt idx="440">
                  <c:v>74.410499999999999</c:v>
                </c:pt>
                <c:pt idx="441">
                  <c:v>74.487399999999994</c:v>
                </c:pt>
                <c:pt idx="442">
                  <c:v>75.161199999999994</c:v>
                </c:pt>
                <c:pt idx="443">
                  <c:v>75.238699999999994</c:v>
                </c:pt>
                <c:pt idx="444">
                  <c:v>75.911900000000003</c:v>
                </c:pt>
                <c:pt idx="445">
                  <c:v>75.989900000000006</c:v>
                </c:pt>
                <c:pt idx="446">
                  <c:v>76.662599999999998</c:v>
                </c:pt>
                <c:pt idx="447">
                  <c:v>76.741200000000006</c:v>
                </c:pt>
                <c:pt idx="448">
                  <c:v>77.413200000000003</c:v>
                </c:pt>
                <c:pt idx="449">
                  <c:v>77.492500000000007</c:v>
                </c:pt>
                <c:pt idx="450">
                  <c:v>78.163899999999998</c:v>
                </c:pt>
                <c:pt idx="451">
                  <c:v>78.243700000000004</c:v>
                </c:pt>
                <c:pt idx="452">
                  <c:v>78.914599999999993</c:v>
                </c:pt>
                <c:pt idx="453">
                  <c:v>78.995000000000005</c:v>
                </c:pt>
                <c:pt idx="454">
                  <c:v>79.665300000000002</c:v>
                </c:pt>
                <c:pt idx="455">
                  <c:v>79.746200000000002</c:v>
                </c:pt>
                <c:pt idx="456">
                  <c:v>80.415999999999997</c:v>
                </c:pt>
                <c:pt idx="457">
                  <c:v>80.497500000000002</c:v>
                </c:pt>
                <c:pt idx="458">
                  <c:v>81.166700000000006</c:v>
                </c:pt>
                <c:pt idx="459">
                  <c:v>81.248800000000003</c:v>
                </c:pt>
                <c:pt idx="460">
                  <c:v>81.917400000000001</c:v>
                </c:pt>
                <c:pt idx="461">
                  <c:v>82</c:v>
                </c:pt>
                <c:pt idx="462">
                  <c:v>82.668099999999995</c:v>
                </c:pt>
                <c:pt idx="463">
                  <c:v>82.751300000000001</c:v>
                </c:pt>
                <c:pt idx="464">
                  <c:v>83.418800000000005</c:v>
                </c:pt>
                <c:pt idx="465">
                  <c:v>83.502600000000001</c:v>
                </c:pt>
                <c:pt idx="466">
                  <c:v>84.169499999999999</c:v>
                </c:pt>
                <c:pt idx="467">
                  <c:v>84.253799999999998</c:v>
                </c:pt>
                <c:pt idx="468">
                  <c:v>84.920199999999994</c:v>
                </c:pt>
                <c:pt idx="469">
                  <c:v>85.005099999999999</c:v>
                </c:pt>
                <c:pt idx="470">
                  <c:v>85.670900000000003</c:v>
                </c:pt>
                <c:pt idx="471">
                  <c:v>85.756299999999996</c:v>
                </c:pt>
                <c:pt idx="472">
                  <c:v>86.421599999999998</c:v>
                </c:pt>
                <c:pt idx="473">
                  <c:v>86.507599999999996</c:v>
                </c:pt>
                <c:pt idx="474">
                  <c:v>87.172300000000007</c:v>
                </c:pt>
                <c:pt idx="475">
                  <c:v>87.258899999999997</c:v>
                </c:pt>
                <c:pt idx="476">
                  <c:v>87.923000000000002</c:v>
                </c:pt>
                <c:pt idx="477">
                  <c:v>88.010099999999994</c:v>
                </c:pt>
                <c:pt idx="478">
                  <c:v>88.673699999999997</c:v>
                </c:pt>
                <c:pt idx="479">
                  <c:v>88.761399999999995</c:v>
                </c:pt>
                <c:pt idx="480">
                  <c:v>74.114099999999993</c:v>
                </c:pt>
                <c:pt idx="481">
                  <c:v>74.197699999999998</c:v>
                </c:pt>
                <c:pt idx="482">
                  <c:v>74.863600000000005</c:v>
                </c:pt>
                <c:pt idx="483">
                  <c:v>74.947800000000001</c:v>
                </c:pt>
                <c:pt idx="484">
                  <c:v>75.613</c:v>
                </c:pt>
                <c:pt idx="485">
                  <c:v>75.697900000000004</c:v>
                </c:pt>
                <c:pt idx="486">
                  <c:v>76.362499999999997</c:v>
                </c:pt>
                <c:pt idx="487">
                  <c:v>76.447999999999993</c:v>
                </c:pt>
                <c:pt idx="488">
                  <c:v>77.111999999999995</c:v>
                </c:pt>
                <c:pt idx="489">
                  <c:v>77.198099999999997</c:v>
                </c:pt>
                <c:pt idx="490">
                  <c:v>77.861500000000007</c:v>
                </c:pt>
                <c:pt idx="491">
                  <c:v>77.9482</c:v>
                </c:pt>
                <c:pt idx="492">
                  <c:v>78.611000000000004</c:v>
                </c:pt>
                <c:pt idx="493">
                  <c:v>78.698300000000003</c:v>
                </c:pt>
                <c:pt idx="494">
                  <c:v>79.360500000000002</c:v>
                </c:pt>
                <c:pt idx="495">
                  <c:v>79.448400000000007</c:v>
                </c:pt>
                <c:pt idx="496">
                  <c:v>80.11</c:v>
                </c:pt>
                <c:pt idx="497">
                  <c:v>80.198499999999996</c:v>
                </c:pt>
                <c:pt idx="498">
                  <c:v>80.859499999999997</c:v>
                </c:pt>
                <c:pt idx="499">
                  <c:v>80.948599999999999</c:v>
                </c:pt>
                <c:pt idx="500">
                  <c:v>81.608999999999995</c:v>
                </c:pt>
                <c:pt idx="501">
                  <c:v>81.698700000000002</c:v>
                </c:pt>
                <c:pt idx="502">
                  <c:v>82.358400000000003</c:v>
                </c:pt>
                <c:pt idx="503">
                  <c:v>82.448800000000006</c:v>
                </c:pt>
                <c:pt idx="504">
                  <c:v>83.107900000000001</c:v>
                </c:pt>
                <c:pt idx="505">
                  <c:v>83.198899999999995</c:v>
                </c:pt>
                <c:pt idx="506">
                  <c:v>83.857399999999998</c:v>
                </c:pt>
                <c:pt idx="507">
                  <c:v>83.948999999999998</c:v>
                </c:pt>
                <c:pt idx="508">
                  <c:v>84.606899999999996</c:v>
                </c:pt>
                <c:pt idx="509">
                  <c:v>84.699100000000001</c:v>
                </c:pt>
                <c:pt idx="510">
                  <c:v>85.356399999999994</c:v>
                </c:pt>
                <c:pt idx="511">
                  <c:v>85.449200000000005</c:v>
                </c:pt>
                <c:pt idx="512">
                  <c:v>86.105900000000005</c:v>
                </c:pt>
                <c:pt idx="513">
                  <c:v>86.199299999999994</c:v>
                </c:pt>
                <c:pt idx="514">
                  <c:v>86.855400000000003</c:v>
                </c:pt>
                <c:pt idx="515">
                  <c:v>86.949399999999997</c:v>
                </c:pt>
                <c:pt idx="516">
                  <c:v>87.604900000000001</c:v>
                </c:pt>
                <c:pt idx="517">
                  <c:v>87.6995</c:v>
                </c:pt>
                <c:pt idx="518">
                  <c:v>88.354399999999998</c:v>
                </c:pt>
                <c:pt idx="519">
                  <c:v>88.449600000000004</c:v>
                </c:pt>
                <c:pt idx="520">
                  <c:v>73.793700000000001</c:v>
                </c:pt>
                <c:pt idx="521">
                  <c:v>73.883899999999997</c:v>
                </c:pt>
                <c:pt idx="522">
                  <c:v>74.541899999999998</c:v>
                </c:pt>
                <c:pt idx="523">
                  <c:v>74.632800000000003</c:v>
                </c:pt>
                <c:pt idx="524">
                  <c:v>75.290000000000006</c:v>
                </c:pt>
                <c:pt idx="525">
                  <c:v>75.381600000000006</c:v>
                </c:pt>
                <c:pt idx="526">
                  <c:v>76.038200000000003</c:v>
                </c:pt>
                <c:pt idx="527">
                  <c:v>76.130399999999995</c:v>
                </c:pt>
                <c:pt idx="528">
                  <c:v>76.7864</c:v>
                </c:pt>
                <c:pt idx="529">
                  <c:v>76.879300000000001</c:v>
                </c:pt>
                <c:pt idx="530">
                  <c:v>77.534599999999998</c:v>
                </c:pt>
                <c:pt idx="531">
                  <c:v>77.628100000000003</c:v>
                </c:pt>
                <c:pt idx="532">
                  <c:v>78.282799999999995</c:v>
                </c:pt>
                <c:pt idx="533">
                  <c:v>78.376999999999995</c:v>
                </c:pt>
                <c:pt idx="534">
                  <c:v>79.031000000000006</c:v>
                </c:pt>
                <c:pt idx="535">
                  <c:v>79.125799999999998</c:v>
                </c:pt>
                <c:pt idx="536">
                  <c:v>79.7791</c:v>
                </c:pt>
                <c:pt idx="537">
                  <c:v>79.874700000000004</c:v>
                </c:pt>
                <c:pt idx="538">
                  <c:v>80.527299999999997</c:v>
                </c:pt>
                <c:pt idx="539">
                  <c:v>80.623500000000007</c:v>
                </c:pt>
                <c:pt idx="540">
                  <c:v>81.275499999999994</c:v>
                </c:pt>
                <c:pt idx="541">
                  <c:v>81.372399999999999</c:v>
                </c:pt>
                <c:pt idx="542">
                  <c:v>82.023700000000005</c:v>
                </c:pt>
                <c:pt idx="543">
                  <c:v>82.121200000000002</c:v>
                </c:pt>
                <c:pt idx="544">
                  <c:v>82.771900000000002</c:v>
                </c:pt>
                <c:pt idx="545">
                  <c:v>82.870099999999994</c:v>
                </c:pt>
                <c:pt idx="546">
                  <c:v>83.520099999999999</c:v>
                </c:pt>
                <c:pt idx="547">
                  <c:v>83.618899999999996</c:v>
                </c:pt>
                <c:pt idx="548">
                  <c:v>84.268299999999996</c:v>
                </c:pt>
                <c:pt idx="549">
                  <c:v>84.367800000000003</c:v>
                </c:pt>
                <c:pt idx="550">
                  <c:v>85.016400000000004</c:v>
                </c:pt>
                <c:pt idx="551">
                  <c:v>85.116600000000005</c:v>
                </c:pt>
                <c:pt idx="552">
                  <c:v>85.764600000000002</c:v>
                </c:pt>
                <c:pt idx="553">
                  <c:v>85.865499999999997</c:v>
                </c:pt>
                <c:pt idx="554">
                  <c:v>86.512799999999999</c:v>
                </c:pt>
                <c:pt idx="555">
                  <c:v>86.6143</c:v>
                </c:pt>
                <c:pt idx="556">
                  <c:v>87.260999999999996</c:v>
                </c:pt>
                <c:pt idx="557">
                  <c:v>87.363200000000006</c:v>
                </c:pt>
                <c:pt idx="558">
                  <c:v>88.009200000000007</c:v>
                </c:pt>
                <c:pt idx="559">
                  <c:v>88.111999999999995</c:v>
                </c:pt>
                <c:pt idx="560">
                  <c:v>72.590900000000005</c:v>
                </c:pt>
                <c:pt idx="561">
                  <c:v>72.794200000000004</c:v>
                </c:pt>
                <c:pt idx="562">
                  <c:v>73.300899999999999</c:v>
                </c:pt>
                <c:pt idx="563">
                  <c:v>73.505700000000004</c:v>
                </c:pt>
                <c:pt idx="564">
                  <c:v>74.010900000000007</c:v>
                </c:pt>
                <c:pt idx="565">
                  <c:v>74.217200000000005</c:v>
                </c:pt>
                <c:pt idx="566">
                  <c:v>74.7209</c:v>
                </c:pt>
                <c:pt idx="567">
                  <c:v>74.928600000000003</c:v>
                </c:pt>
                <c:pt idx="568">
                  <c:v>75.430800000000005</c:v>
                </c:pt>
                <c:pt idx="569">
                  <c:v>75.640100000000004</c:v>
                </c:pt>
                <c:pt idx="570">
                  <c:v>76.140799999999999</c:v>
                </c:pt>
                <c:pt idx="571">
                  <c:v>76.351600000000005</c:v>
                </c:pt>
                <c:pt idx="572">
                  <c:v>76.850800000000007</c:v>
                </c:pt>
                <c:pt idx="573">
                  <c:v>77.063100000000006</c:v>
                </c:pt>
                <c:pt idx="574">
                  <c:v>77.5608</c:v>
                </c:pt>
                <c:pt idx="575">
                  <c:v>77.774600000000007</c:v>
                </c:pt>
                <c:pt idx="576">
                  <c:v>78.270799999999994</c:v>
                </c:pt>
                <c:pt idx="577">
                  <c:v>78.486000000000004</c:v>
                </c:pt>
                <c:pt idx="578">
                  <c:v>78.980800000000002</c:v>
                </c:pt>
                <c:pt idx="579">
                  <c:v>79.197500000000005</c:v>
                </c:pt>
                <c:pt idx="580">
                  <c:v>79.690700000000007</c:v>
                </c:pt>
                <c:pt idx="581">
                  <c:v>79.909000000000006</c:v>
                </c:pt>
                <c:pt idx="582">
                  <c:v>80.400700000000001</c:v>
                </c:pt>
                <c:pt idx="583">
                  <c:v>80.620500000000007</c:v>
                </c:pt>
                <c:pt idx="584">
                  <c:v>81.110699999999994</c:v>
                </c:pt>
                <c:pt idx="585">
                  <c:v>81.331900000000005</c:v>
                </c:pt>
                <c:pt idx="586">
                  <c:v>81.820700000000002</c:v>
                </c:pt>
                <c:pt idx="587">
                  <c:v>82.043400000000005</c:v>
                </c:pt>
                <c:pt idx="588">
                  <c:v>82.530699999999996</c:v>
                </c:pt>
                <c:pt idx="589">
                  <c:v>82.754900000000006</c:v>
                </c:pt>
                <c:pt idx="590">
                  <c:v>83.240600000000001</c:v>
                </c:pt>
                <c:pt idx="591">
                  <c:v>83.466399999999993</c:v>
                </c:pt>
                <c:pt idx="592">
                  <c:v>83.950599999999994</c:v>
                </c:pt>
                <c:pt idx="593">
                  <c:v>84.177899999999994</c:v>
                </c:pt>
                <c:pt idx="594">
                  <c:v>84.660600000000002</c:v>
                </c:pt>
                <c:pt idx="595">
                  <c:v>84.889300000000006</c:v>
                </c:pt>
                <c:pt idx="596">
                  <c:v>85.370599999999996</c:v>
                </c:pt>
                <c:pt idx="597">
                  <c:v>85.600800000000007</c:v>
                </c:pt>
                <c:pt idx="598">
                  <c:v>86.080600000000004</c:v>
                </c:pt>
                <c:pt idx="599">
                  <c:v>86.312299999999993</c:v>
                </c:pt>
                <c:pt idx="600">
                  <c:v>72.164599999999993</c:v>
                </c:pt>
                <c:pt idx="601">
                  <c:v>72.374200000000002</c:v>
                </c:pt>
                <c:pt idx="602">
                  <c:v>72.871600000000001</c:v>
                </c:pt>
                <c:pt idx="603">
                  <c:v>73.082700000000003</c:v>
                </c:pt>
                <c:pt idx="604">
                  <c:v>73.578500000000005</c:v>
                </c:pt>
                <c:pt idx="605">
                  <c:v>73.7911</c:v>
                </c:pt>
                <c:pt idx="606">
                  <c:v>74.285399999999996</c:v>
                </c:pt>
                <c:pt idx="607">
                  <c:v>74.499600000000001</c:v>
                </c:pt>
                <c:pt idx="608">
                  <c:v>74.9923</c:v>
                </c:pt>
                <c:pt idx="609">
                  <c:v>75.208100000000002</c:v>
                </c:pt>
                <c:pt idx="610">
                  <c:v>75.699200000000005</c:v>
                </c:pt>
                <c:pt idx="611">
                  <c:v>75.916499999999999</c:v>
                </c:pt>
                <c:pt idx="612">
                  <c:v>76.406199999999998</c:v>
                </c:pt>
                <c:pt idx="613">
                  <c:v>76.625</c:v>
                </c:pt>
                <c:pt idx="614">
                  <c:v>77.113100000000003</c:v>
                </c:pt>
                <c:pt idx="615">
                  <c:v>77.333399999999997</c:v>
                </c:pt>
                <c:pt idx="616">
                  <c:v>77.819999999999993</c:v>
                </c:pt>
                <c:pt idx="617">
                  <c:v>78.041899999999998</c:v>
                </c:pt>
                <c:pt idx="618">
                  <c:v>78.526899999999998</c:v>
                </c:pt>
                <c:pt idx="619">
                  <c:v>78.750399999999999</c:v>
                </c:pt>
                <c:pt idx="620">
                  <c:v>79.233800000000002</c:v>
                </c:pt>
                <c:pt idx="621">
                  <c:v>79.458799999999997</c:v>
                </c:pt>
                <c:pt idx="622">
                  <c:v>79.940799999999996</c:v>
                </c:pt>
                <c:pt idx="623">
                  <c:v>80.167299999999997</c:v>
                </c:pt>
                <c:pt idx="624">
                  <c:v>80.6477</c:v>
                </c:pt>
                <c:pt idx="625">
                  <c:v>80.875799999999998</c:v>
                </c:pt>
                <c:pt idx="626">
                  <c:v>81.354600000000005</c:v>
                </c:pt>
                <c:pt idx="627">
                  <c:v>81.584199999999996</c:v>
                </c:pt>
                <c:pt idx="628">
                  <c:v>82.061499999999995</c:v>
                </c:pt>
                <c:pt idx="629">
                  <c:v>82.292699999999996</c:v>
                </c:pt>
                <c:pt idx="630">
                  <c:v>82.7684</c:v>
                </c:pt>
                <c:pt idx="631">
                  <c:v>83.001099999999994</c:v>
                </c:pt>
                <c:pt idx="632">
                  <c:v>83.475300000000004</c:v>
                </c:pt>
                <c:pt idx="633">
                  <c:v>83.709599999999995</c:v>
                </c:pt>
                <c:pt idx="634">
                  <c:v>84.182299999999998</c:v>
                </c:pt>
                <c:pt idx="635">
                  <c:v>84.418099999999995</c:v>
                </c:pt>
                <c:pt idx="636">
                  <c:v>84.889200000000002</c:v>
                </c:pt>
                <c:pt idx="637">
                  <c:v>85.126499999999993</c:v>
                </c:pt>
                <c:pt idx="638">
                  <c:v>85.596100000000007</c:v>
                </c:pt>
                <c:pt idx="639">
                  <c:v>85.834999999999994</c:v>
                </c:pt>
                <c:pt idx="640">
                  <c:v>71.715400000000002</c:v>
                </c:pt>
                <c:pt idx="641">
                  <c:v>71.931200000000004</c:v>
                </c:pt>
                <c:pt idx="642">
                  <c:v>72.4191</c:v>
                </c:pt>
                <c:pt idx="643">
                  <c:v>72.636600000000001</c:v>
                </c:pt>
                <c:pt idx="644">
                  <c:v>73.122900000000001</c:v>
                </c:pt>
                <c:pt idx="645">
                  <c:v>73.341899999999995</c:v>
                </c:pt>
                <c:pt idx="646">
                  <c:v>73.826700000000002</c:v>
                </c:pt>
                <c:pt idx="647">
                  <c:v>74.047300000000007</c:v>
                </c:pt>
                <c:pt idx="648">
                  <c:v>74.5304</c:v>
                </c:pt>
                <c:pt idx="649">
                  <c:v>74.752600000000001</c:v>
                </c:pt>
                <c:pt idx="650">
                  <c:v>75.234200000000001</c:v>
                </c:pt>
                <c:pt idx="651">
                  <c:v>75.457999999999998</c:v>
                </c:pt>
                <c:pt idx="652">
                  <c:v>75.938000000000002</c:v>
                </c:pt>
                <c:pt idx="653">
                  <c:v>76.163300000000007</c:v>
                </c:pt>
                <c:pt idx="654">
                  <c:v>76.6417</c:v>
                </c:pt>
                <c:pt idx="655">
                  <c:v>76.868700000000004</c:v>
                </c:pt>
                <c:pt idx="656">
                  <c:v>77.345500000000001</c:v>
                </c:pt>
                <c:pt idx="657">
                  <c:v>77.573999999999998</c:v>
                </c:pt>
                <c:pt idx="658">
                  <c:v>78.049300000000002</c:v>
                </c:pt>
                <c:pt idx="659">
                  <c:v>78.279399999999995</c:v>
                </c:pt>
                <c:pt idx="660">
                  <c:v>78.753</c:v>
                </c:pt>
                <c:pt idx="661">
                  <c:v>78.984800000000007</c:v>
                </c:pt>
                <c:pt idx="662">
                  <c:v>79.456800000000001</c:v>
                </c:pt>
                <c:pt idx="663">
                  <c:v>79.690100000000001</c:v>
                </c:pt>
                <c:pt idx="664">
                  <c:v>80.160600000000002</c:v>
                </c:pt>
                <c:pt idx="665">
                  <c:v>80.395499999999998</c:v>
                </c:pt>
                <c:pt idx="666">
                  <c:v>80.8643</c:v>
                </c:pt>
                <c:pt idx="667">
                  <c:v>81.100800000000007</c:v>
                </c:pt>
                <c:pt idx="668">
                  <c:v>81.568100000000001</c:v>
                </c:pt>
                <c:pt idx="669">
                  <c:v>81.806200000000004</c:v>
                </c:pt>
                <c:pt idx="670">
                  <c:v>82.271900000000002</c:v>
                </c:pt>
                <c:pt idx="671">
                  <c:v>82.511499999999998</c:v>
                </c:pt>
                <c:pt idx="672">
                  <c:v>82.9756</c:v>
                </c:pt>
                <c:pt idx="673">
                  <c:v>83.216899999999995</c:v>
                </c:pt>
                <c:pt idx="674">
                  <c:v>83.679400000000001</c:v>
                </c:pt>
                <c:pt idx="675">
                  <c:v>83.922200000000004</c:v>
                </c:pt>
                <c:pt idx="676">
                  <c:v>84.383200000000002</c:v>
                </c:pt>
                <c:pt idx="677">
                  <c:v>84.627600000000001</c:v>
                </c:pt>
                <c:pt idx="678">
                  <c:v>85.0869</c:v>
                </c:pt>
                <c:pt idx="679">
                  <c:v>85.332899999999995</c:v>
                </c:pt>
                <c:pt idx="680">
                  <c:v>71.243300000000005</c:v>
                </c:pt>
                <c:pt idx="681">
                  <c:v>71.465299999999999</c:v>
                </c:pt>
                <c:pt idx="682">
                  <c:v>71.943799999999996</c:v>
                </c:pt>
                <c:pt idx="683">
                  <c:v>72.167500000000004</c:v>
                </c:pt>
                <c:pt idx="684">
                  <c:v>72.644300000000001</c:v>
                </c:pt>
                <c:pt idx="685">
                  <c:v>72.869699999999995</c:v>
                </c:pt>
                <c:pt idx="686">
                  <c:v>73.344800000000006</c:v>
                </c:pt>
                <c:pt idx="687">
                  <c:v>73.571799999999996</c:v>
                </c:pt>
                <c:pt idx="688">
                  <c:v>74.045400000000001</c:v>
                </c:pt>
                <c:pt idx="689">
                  <c:v>74.274000000000001</c:v>
                </c:pt>
                <c:pt idx="690">
                  <c:v>74.745900000000006</c:v>
                </c:pt>
                <c:pt idx="691">
                  <c:v>74.976100000000002</c:v>
                </c:pt>
                <c:pt idx="692">
                  <c:v>75.446399999999997</c:v>
                </c:pt>
                <c:pt idx="693">
                  <c:v>75.678299999999993</c:v>
                </c:pt>
                <c:pt idx="694">
                  <c:v>76.146900000000002</c:v>
                </c:pt>
                <c:pt idx="695">
                  <c:v>76.380399999999995</c:v>
                </c:pt>
                <c:pt idx="696">
                  <c:v>76.847399999999993</c:v>
                </c:pt>
                <c:pt idx="697">
                  <c:v>77.082599999999999</c:v>
                </c:pt>
                <c:pt idx="698">
                  <c:v>77.548000000000002</c:v>
                </c:pt>
                <c:pt idx="699">
                  <c:v>77.784700000000001</c:v>
                </c:pt>
                <c:pt idx="700">
                  <c:v>78.248500000000007</c:v>
                </c:pt>
                <c:pt idx="701">
                  <c:v>78.486900000000006</c:v>
                </c:pt>
                <c:pt idx="702">
                  <c:v>78.948999999999998</c:v>
                </c:pt>
                <c:pt idx="703">
                  <c:v>79.188999999999993</c:v>
                </c:pt>
                <c:pt idx="704">
                  <c:v>79.649500000000003</c:v>
                </c:pt>
                <c:pt idx="705">
                  <c:v>79.891199999999998</c:v>
                </c:pt>
                <c:pt idx="706">
                  <c:v>80.349999999999994</c:v>
                </c:pt>
                <c:pt idx="707">
                  <c:v>80.593400000000003</c:v>
                </c:pt>
                <c:pt idx="708">
                  <c:v>81.050600000000003</c:v>
                </c:pt>
                <c:pt idx="709">
                  <c:v>81.295500000000004</c:v>
                </c:pt>
                <c:pt idx="710">
                  <c:v>81.751099999999994</c:v>
                </c:pt>
                <c:pt idx="711">
                  <c:v>81.997699999999995</c:v>
                </c:pt>
                <c:pt idx="712">
                  <c:v>82.451599999999999</c:v>
                </c:pt>
                <c:pt idx="713">
                  <c:v>82.699799999999996</c:v>
                </c:pt>
                <c:pt idx="714">
                  <c:v>83.152100000000004</c:v>
                </c:pt>
                <c:pt idx="715">
                  <c:v>83.402000000000001</c:v>
                </c:pt>
                <c:pt idx="716">
                  <c:v>83.852599999999995</c:v>
                </c:pt>
                <c:pt idx="717">
                  <c:v>84.104100000000003</c:v>
                </c:pt>
                <c:pt idx="718">
                  <c:v>84.553200000000004</c:v>
                </c:pt>
                <c:pt idx="719">
                  <c:v>84.806299999999993</c:v>
                </c:pt>
                <c:pt idx="720">
                  <c:v>70.748500000000007</c:v>
                </c:pt>
                <c:pt idx="721">
                  <c:v>70.976799999999997</c:v>
                </c:pt>
                <c:pt idx="722">
                  <c:v>71.445700000000002</c:v>
                </c:pt>
                <c:pt idx="723">
                  <c:v>71.675600000000003</c:v>
                </c:pt>
                <c:pt idx="724">
                  <c:v>72.142899999999997</c:v>
                </c:pt>
                <c:pt idx="725">
                  <c:v>72.374499999999998</c:v>
                </c:pt>
                <c:pt idx="726">
                  <c:v>72.84</c:v>
                </c:pt>
                <c:pt idx="727">
                  <c:v>73.073300000000003</c:v>
                </c:pt>
                <c:pt idx="728">
                  <c:v>73.537199999999999</c:v>
                </c:pt>
                <c:pt idx="729">
                  <c:v>73.772199999999998</c:v>
                </c:pt>
                <c:pt idx="730">
                  <c:v>74.234399999999994</c:v>
                </c:pt>
                <c:pt idx="731">
                  <c:v>74.471100000000007</c:v>
                </c:pt>
                <c:pt idx="732">
                  <c:v>74.931600000000003</c:v>
                </c:pt>
                <c:pt idx="733">
                  <c:v>75.169899999999998</c:v>
                </c:pt>
                <c:pt idx="734">
                  <c:v>75.628799999999998</c:v>
                </c:pt>
                <c:pt idx="735">
                  <c:v>75.868799999999993</c:v>
                </c:pt>
                <c:pt idx="736">
                  <c:v>76.325999999999993</c:v>
                </c:pt>
                <c:pt idx="737">
                  <c:v>76.567700000000002</c:v>
                </c:pt>
                <c:pt idx="738">
                  <c:v>77.023099999999999</c:v>
                </c:pt>
                <c:pt idx="739">
                  <c:v>77.266499999999994</c:v>
                </c:pt>
                <c:pt idx="740">
                  <c:v>77.720299999999995</c:v>
                </c:pt>
                <c:pt idx="741">
                  <c:v>77.965400000000002</c:v>
                </c:pt>
                <c:pt idx="742">
                  <c:v>78.417500000000004</c:v>
                </c:pt>
                <c:pt idx="743">
                  <c:v>78.664299999999997</c:v>
                </c:pt>
                <c:pt idx="744">
                  <c:v>79.114699999999999</c:v>
                </c:pt>
                <c:pt idx="745">
                  <c:v>79.363100000000003</c:v>
                </c:pt>
                <c:pt idx="746">
                  <c:v>79.811899999999994</c:v>
                </c:pt>
                <c:pt idx="747">
                  <c:v>80.061999999999998</c:v>
                </c:pt>
                <c:pt idx="748">
                  <c:v>80.509100000000004</c:v>
                </c:pt>
                <c:pt idx="749">
                  <c:v>80.760800000000003</c:v>
                </c:pt>
                <c:pt idx="750">
                  <c:v>81.206199999999995</c:v>
                </c:pt>
                <c:pt idx="751">
                  <c:v>81.459699999999998</c:v>
                </c:pt>
                <c:pt idx="752">
                  <c:v>81.903400000000005</c:v>
                </c:pt>
                <c:pt idx="753">
                  <c:v>82.158600000000007</c:v>
                </c:pt>
                <c:pt idx="754">
                  <c:v>82.6006</c:v>
                </c:pt>
                <c:pt idx="755">
                  <c:v>82.857399999999998</c:v>
                </c:pt>
                <c:pt idx="756">
                  <c:v>83.297799999999995</c:v>
                </c:pt>
                <c:pt idx="757">
                  <c:v>83.556299999999993</c:v>
                </c:pt>
                <c:pt idx="758">
                  <c:v>83.995000000000005</c:v>
                </c:pt>
                <c:pt idx="759">
                  <c:v>84.255200000000002</c:v>
                </c:pt>
                <c:pt idx="760">
                  <c:v>70.231200000000001</c:v>
                </c:pt>
                <c:pt idx="761">
                  <c:v>70.465599999999995</c:v>
                </c:pt>
                <c:pt idx="762">
                  <c:v>70.924899999999994</c:v>
                </c:pt>
                <c:pt idx="763">
                  <c:v>71.161100000000005</c:v>
                </c:pt>
                <c:pt idx="764">
                  <c:v>71.618700000000004</c:v>
                </c:pt>
                <c:pt idx="765">
                  <c:v>71.8566</c:v>
                </c:pt>
                <c:pt idx="766">
                  <c:v>72.312399999999997</c:v>
                </c:pt>
                <c:pt idx="767">
                  <c:v>72.552000000000007</c:v>
                </c:pt>
                <c:pt idx="768">
                  <c:v>73.006200000000007</c:v>
                </c:pt>
                <c:pt idx="769">
                  <c:v>73.247500000000002</c:v>
                </c:pt>
                <c:pt idx="770">
                  <c:v>73.6999</c:v>
                </c:pt>
                <c:pt idx="771">
                  <c:v>73.942999999999998</c:v>
                </c:pt>
                <c:pt idx="772">
                  <c:v>74.393699999999995</c:v>
                </c:pt>
                <c:pt idx="773">
                  <c:v>74.638499999999993</c:v>
                </c:pt>
                <c:pt idx="774">
                  <c:v>75.087500000000006</c:v>
                </c:pt>
                <c:pt idx="775">
                  <c:v>75.334000000000003</c:v>
                </c:pt>
                <c:pt idx="776">
                  <c:v>75.781199999999998</c:v>
                </c:pt>
                <c:pt idx="777">
                  <c:v>76.029399999999995</c:v>
                </c:pt>
                <c:pt idx="778">
                  <c:v>76.474999999999994</c:v>
                </c:pt>
                <c:pt idx="779">
                  <c:v>76.724900000000005</c:v>
                </c:pt>
                <c:pt idx="780">
                  <c:v>77.168700000000001</c:v>
                </c:pt>
                <c:pt idx="781">
                  <c:v>77.420400000000001</c:v>
                </c:pt>
                <c:pt idx="782">
                  <c:v>77.862499999999997</c:v>
                </c:pt>
                <c:pt idx="783">
                  <c:v>78.115899999999996</c:v>
                </c:pt>
                <c:pt idx="784">
                  <c:v>78.556200000000004</c:v>
                </c:pt>
                <c:pt idx="785">
                  <c:v>78.811400000000006</c:v>
                </c:pt>
                <c:pt idx="786">
                  <c:v>79.25</c:v>
                </c:pt>
                <c:pt idx="787">
                  <c:v>79.506799999999998</c:v>
                </c:pt>
                <c:pt idx="788">
                  <c:v>79.943700000000007</c:v>
                </c:pt>
                <c:pt idx="789">
                  <c:v>80.202299999999994</c:v>
                </c:pt>
                <c:pt idx="790">
                  <c:v>80.637500000000003</c:v>
                </c:pt>
                <c:pt idx="791">
                  <c:v>80.897800000000004</c:v>
                </c:pt>
                <c:pt idx="792">
                  <c:v>81.331299999999999</c:v>
                </c:pt>
                <c:pt idx="793">
                  <c:v>81.593299999999999</c:v>
                </c:pt>
                <c:pt idx="794">
                  <c:v>82.025000000000006</c:v>
                </c:pt>
                <c:pt idx="795">
                  <c:v>82.288799999999995</c:v>
                </c:pt>
                <c:pt idx="796">
                  <c:v>82.718800000000002</c:v>
                </c:pt>
                <c:pt idx="797">
                  <c:v>82.984200000000001</c:v>
                </c:pt>
                <c:pt idx="798">
                  <c:v>83.412499999999994</c:v>
                </c:pt>
                <c:pt idx="799">
                  <c:v>83.679699999999997</c:v>
                </c:pt>
                <c:pt idx="800">
                  <c:v>69.691400000000002</c:v>
                </c:pt>
                <c:pt idx="801">
                  <c:v>69.932000000000002</c:v>
                </c:pt>
                <c:pt idx="802">
                  <c:v>70.381699999999995</c:v>
                </c:pt>
                <c:pt idx="803">
                  <c:v>70.623999999999995</c:v>
                </c:pt>
                <c:pt idx="804">
                  <c:v>71.071899999999999</c:v>
                </c:pt>
                <c:pt idx="805">
                  <c:v>71.316000000000003</c:v>
                </c:pt>
                <c:pt idx="806">
                  <c:v>71.762100000000004</c:v>
                </c:pt>
                <c:pt idx="807">
                  <c:v>72.007999999999996</c:v>
                </c:pt>
                <c:pt idx="808">
                  <c:v>72.452399999999997</c:v>
                </c:pt>
                <c:pt idx="809">
                  <c:v>72.7</c:v>
                </c:pt>
                <c:pt idx="810">
                  <c:v>73.142600000000002</c:v>
                </c:pt>
                <c:pt idx="811">
                  <c:v>73.391999999999996</c:v>
                </c:pt>
                <c:pt idx="812">
                  <c:v>73.832899999999995</c:v>
                </c:pt>
                <c:pt idx="813">
                  <c:v>74.084000000000003</c:v>
                </c:pt>
                <c:pt idx="814">
                  <c:v>74.523099999999999</c:v>
                </c:pt>
                <c:pt idx="815">
                  <c:v>74.7761</c:v>
                </c:pt>
                <c:pt idx="816">
                  <c:v>75.213300000000004</c:v>
                </c:pt>
                <c:pt idx="817">
                  <c:v>75.468100000000007</c:v>
                </c:pt>
                <c:pt idx="818">
                  <c:v>75.903599999999997</c:v>
                </c:pt>
                <c:pt idx="819">
                  <c:v>76.1601</c:v>
                </c:pt>
                <c:pt idx="820">
                  <c:v>76.593800000000002</c:v>
                </c:pt>
                <c:pt idx="821">
                  <c:v>76.852099999999993</c:v>
                </c:pt>
                <c:pt idx="822">
                  <c:v>77.284000000000006</c:v>
                </c:pt>
                <c:pt idx="823">
                  <c:v>77.5441</c:v>
                </c:pt>
                <c:pt idx="824">
                  <c:v>77.974299999999999</c:v>
                </c:pt>
                <c:pt idx="825">
                  <c:v>78.236099999999993</c:v>
                </c:pt>
                <c:pt idx="826">
                  <c:v>78.664500000000004</c:v>
                </c:pt>
                <c:pt idx="827">
                  <c:v>78.928100000000001</c:v>
                </c:pt>
                <c:pt idx="828">
                  <c:v>79.354699999999994</c:v>
                </c:pt>
                <c:pt idx="829">
                  <c:v>79.620099999999994</c:v>
                </c:pt>
                <c:pt idx="830">
                  <c:v>80.045000000000002</c:v>
                </c:pt>
                <c:pt idx="831">
                  <c:v>80.312100000000001</c:v>
                </c:pt>
                <c:pt idx="832">
                  <c:v>80.735200000000006</c:v>
                </c:pt>
                <c:pt idx="833">
                  <c:v>81.004099999999994</c:v>
                </c:pt>
                <c:pt idx="834">
                  <c:v>81.4255</c:v>
                </c:pt>
                <c:pt idx="835">
                  <c:v>81.696100000000001</c:v>
                </c:pt>
                <c:pt idx="836">
                  <c:v>82.115700000000004</c:v>
                </c:pt>
                <c:pt idx="837">
                  <c:v>82.388099999999994</c:v>
                </c:pt>
                <c:pt idx="838">
                  <c:v>82.805899999999994</c:v>
                </c:pt>
                <c:pt idx="839">
                  <c:v>83.080100000000002</c:v>
                </c:pt>
                <c:pt idx="840">
                  <c:v>69.129400000000004</c:v>
                </c:pt>
                <c:pt idx="841">
                  <c:v>69.376099999999994</c:v>
                </c:pt>
                <c:pt idx="842">
                  <c:v>69.816100000000006</c:v>
                </c:pt>
                <c:pt idx="843">
                  <c:v>70.064599999999999</c:v>
                </c:pt>
                <c:pt idx="844">
                  <c:v>70.502700000000004</c:v>
                </c:pt>
                <c:pt idx="845">
                  <c:v>70.753</c:v>
                </c:pt>
                <c:pt idx="846">
                  <c:v>71.189300000000003</c:v>
                </c:pt>
                <c:pt idx="847">
                  <c:v>71.441500000000005</c:v>
                </c:pt>
                <c:pt idx="848">
                  <c:v>71.876000000000005</c:v>
                </c:pt>
                <c:pt idx="849">
                  <c:v>72.129900000000006</c:v>
                </c:pt>
                <c:pt idx="850">
                  <c:v>72.562600000000003</c:v>
                </c:pt>
                <c:pt idx="851">
                  <c:v>72.818299999999994</c:v>
                </c:pt>
                <c:pt idx="852">
                  <c:v>73.249200000000002</c:v>
                </c:pt>
                <c:pt idx="853">
                  <c:v>73.506799999999998</c:v>
                </c:pt>
                <c:pt idx="854">
                  <c:v>73.9358</c:v>
                </c:pt>
                <c:pt idx="855">
                  <c:v>74.1952</c:v>
                </c:pt>
                <c:pt idx="856">
                  <c:v>74.622500000000002</c:v>
                </c:pt>
                <c:pt idx="857">
                  <c:v>74.883700000000005</c:v>
                </c:pt>
                <c:pt idx="858">
                  <c:v>75.309100000000001</c:v>
                </c:pt>
                <c:pt idx="859">
                  <c:v>75.572100000000006</c:v>
                </c:pt>
                <c:pt idx="860">
                  <c:v>75.995699999999999</c:v>
                </c:pt>
                <c:pt idx="861">
                  <c:v>76.260599999999997</c:v>
                </c:pt>
                <c:pt idx="862">
                  <c:v>76.682400000000001</c:v>
                </c:pt>
                <c:pt idx="863">
                  <c:v>76.948999999999998</c:v>
                </c:pt>
                <c:pt idx="864">
                  <c:v>77.369</c:v>
                </c:pt>
                <c:pt idx="865">
                  <c:v>77.6374</c:v>
                </c:pt>
                <c:pt idx="866">
                  <c:v>78.055599999999998</c:v>
                </c:pt>
                <c:pt idx="867">
                  <c:v>78.325900000000004</c:v>
                </c:pt>
                <c:pt idx="868">
                  <c:v>78.742199999999997</c:v>
                </c:pt>
                <c:pt idx="869">
                  <c:v>79.014300000000006</c:v>
                </c:pt>
                <c:pt idx="870">
                  <c:v>79.428899999999999</c:v>
                </c:pt>
                <c:pt idx="871">
                  <c:v>79.702799999999996</c:v>
                </c:pt>
                <c:pt idx="872">
                  <c:v>80.115499999999997</c:v>
                </c:pt>
                <c:pt idx="873">
                  <c:v>80.391199999999998</c:v>
                </c:pt>
                <c:pt idx="874">
                  <c:v>80.802099999999996</c:v>
                </c:pt>
                <c:pt idx="875">
                  <c:v>81.079700000000003</c:v>
                </c:pt>
                <c:pt idx="876">
                  <c:v>81.488799999999998</c:v>
                </c:pt>
                <c:pt idx="877">
                  <c:v>81.768100000000004</c:v>
                </c:pt>
                <c:pt idx="878">
                  <c:v>82.175399999999996</c:v>
                </c:pt>
                <c:pt idx="879">
                  <c:v>82.456599999999995</c:v>
                </c:pt>
                <c:pt idx="880">
                  <c:v>68.545400000000001</c:v>
                </c:pt>
                <c:pt idx="881">
                  <c:v>68.798100000000005</c:v>
                </c:pt>
                <c:pt idx="882">
                  <c:v>69.228300000000004</c:v>
                </c:pt>
                <c:pt idx="883">
                  <c:v>69.482900000000001</c:v>
                </c:pt>
                <c:pt idx="884">
                  <c:v>69.911199999999994</c:v>
                </c:pt>
                <c:pt idx="885">
                  <c:v>70.167699999999996</c:v>
                </c:pt>
                <c:pt idx="886">
                  <c:v>70.594200000000001</c:v>
                </c:pt>
                <c:pt idx="887">
                  <c:v>70.852500000000006</c:v>
                </c:pt>
                <c:pt idx="888">
                  <c:v>71.277100000000004</c:v>
                </c:pt>
                <c:pt idx="889">
                  <c:v>71.537300000000002</c:v>
                </c:pt>
                <c:pt idx="890">
                  <c:v>71.959999999999994</c:v>
                </c:pt>
                <c:pt idx="891">
                  <c:v>72.222099999999998</c:v>
                </c:pt>
                <c:pt idx="892">
                  <c:v>72.643000000000001</c:v>
                </c:pt>
                <c:pt idx="893">
                  <c:v>72.906899999999993</c:v>
                </c:pt>
                <c:pt idx="894">
                  <c:v>73.325900000000004</c:v>
                </c:pt>
                <c:pt idx="895">
                  <c:v>73.591700000000003</c:v>
                </c:pt>
                <c:pt idx="896">
                  <c:v>74.008799999999994</c:v>
                </c:pt>
                <c:pt idx="897">
                  <c:v>74.276399999999995</c:v>
                </c:pt>
                <c:pt idx="898">
                  <c:v>74.691699999999997</c:v>
                </c:pt>
                <c:pt idx="899">
                  <c:v>74.961200000000005</c:v>
                </c:pt>
                <c:pt idx="900">
                  <c:v>75.374700000000004</c:v>
                </c:pt>
                <c:pt idx="901">
                  <c:v>75.646000000000001</c:v>
                </c:pt>
                <c:pt idx="902">
                  <c:v>76.057599999999994</c:v>
                </c:pt>
                <c:pt idx="903">
                  <c:v>76.330799999999996</c:v>
                </c:pt>
                <c:pt idx="904">
                  <c:v>76.740499999999997</c:v>
                </c:pt>
                <c:pt idx="905">
                  <c:v>77.015600000000006</c:v>
                </c:pt>
                <c:pt idx="906">
                  <c:v>77.423500000000004</c:v>
                </c:pt>
                <c:pt idx="907">
                  <c:v>77.700400000000002</c:v>
                </c:pt>
                <c:pt idx="908">
                  <c:v>78.106399999999994</c:v>
                </c:pt>
                <c:pt idx="909">
                  <c:v>78.385199999999998</c:v>
                </c:pt>
                <c:pt idx="910">
                  <c:v>78.789299999999997</c:v>
                </c:pt>
                <c:pt idx="911">
                  <c:v>79.069999999999993</c:v>
                </c:pt>
                <c:pt idx="912">
                  <c:v>79.472300000000004</c:v>
                </c:pt>
                <c:pt idx="913">
                  <c:v>79.754800000000003</c:v>
                </c:pt>
                <c:pt idx="914">
                  <c:v>80.155199999999994</c:v>
                </c:pt>
                <c:pt idx="915">
                  <c:v>80.439599999999999</c:v>
                </c:pt>
                <c:pt idx="916">
                  <c:v>80.838099999999997</c:v>
                </c:pt>
                <c:pt idx="917">
                  <c:v>81.124399999999994</c:v>
                </c:pt>
                <c:pt idx="918">
                  <c:v>81.521100000000004</c:v>
                </c:pt>
                <c:pt idx="919">
                  <c:v>81.809100000000001</c:v>
                </c:pt>
                <c:pt idx="920">
                  <c:v>67.939400000000006</c:v>
                </c:pt>
                <c:pt idx="921">
                  <c:v>68.1982</c:v>
                </c:pt>
                <c:pt idx="922">
                  <c:v>68.618499999999997</c:v>
                </c:pt>
                <c:pt idx="923">
                  <c:v>68.879199999999997</c:v>
                </c:pt>
                <c:pt idx="924">
                  <c:v>69.297700000000006</c:v>
                </c:pt>
                <c:pt idx="925">
                  <c:v>69.560299999999998</c:v>
                </c:pt>
                <c:pt idx="926">
                  <c:v>69.976799999999997</c:v>
                </c:pt>
                <c:pt idx="927">
                  <c:v>70.241299999999995</c:v>
                </c:pt>
                <c:pt idx="928">
                  <c:v>70.656000000000006</c:v>
                </c:pt>
                <c:pt idx="929">
                  <c:v>70.922399999999996</c:v>
                </c:pt>
                <c:pt idx="930">
                  <c:v>71.335099999999997</c:v>
                </c:pt>
                <c:pt idx="931">
                  <c:v>71.603399999999993</c:v>
                </c:pt>
                <c:pt idx="932">
                  <c:v>72.014200000000002</c:v>
                </c:pt>
                <c:pt idx="933">
                  <c:v>72.284499999999994</c:v>
                </c:pt>
                <c:pt idx="934">
                  <c:v>72.693399999999997</c:v>
                </c:pt>
                <c:pt idx="935">
                  <c:v>72.965500000000006</c:v>
                </c:pt>
                <c:pt idx="936">
                  <c:v>73.372500000000002</c:v>
                </c:pt>
                <c:pt idx="937">
                  <c:v>73.646600000000007</c:v>
                </c:pt>
                <c:pt idx="938">
                  <c:v>74.051699999999997</c:v>
                </c:pt>
                <c:pt idx="939">
                  <c:v>74.327600000000004</c:v>
                </c:pt>
                <c:pt idx="940">
                  <c:v>74.730800000000002</c:v>
                </c:pt>
                <c:pt idx="941">
                  <c:v>75.008600000000001</c:v>
                </c:pt>
                <c:pt idx="942">
                  <c:v>75.41</c:v>
                </c:pt>
                <c:pt idx="943">
                  <c:v>75.689700000000002</c:v>
                </c:pt>
                <c:pt idx="944">
                  <c:v>76.089100000000002</c:v>
                </c:pt>
                <c:pt idx="945">
                  <c:v>76.370699999999999</c:v>
                </c:pt>
                <c:pt idx="946">
                  <c:v>76.768199999999993</c:v>
                </c:pt>
                <c:pt idx="947">
                  <c:v>77.0518</c:v>
                </c:pt>
                <c:pt idx="948">
                  <c:v>77.447400000000002</c:v>
                </c:pt>
                <c:pt idx="949">
                  <c:v>77.732799999999997</c:v>
                </c:pt>
                <c:pt idx="950">
                  <c:v>78.126499999999993</c:v>
                </c:pt>
                <c:pt idx="951">
                  <c:v>78.413899999999998</c:v>
                </c:pt>
                <c:pt idx="952">
                  <c:v>78.805700000000002</c:v>
                </c:pt>
                <c:pt idx="953">
                  <c:v>79.094899999999996</c:v>
                </c:pt>
                <c:pt idx="954">
                  <c:v>79.484800000000007</c:v>
                </c:pt>
                <c:pt idx="955">
                  <c:v>79.775999999999996</c:v>
                </c:pt>
                <c:pt idx="956">
                  <c:v>80.164000000000001</c:v>
                </c:pt>
                <c:pt idx="957">
                  <c:v>80.456999999999994</c:v>
                </c:pt>
                <c:pt idx="958">
                  <c:v>80.843100000000007</c:v>
                </c:pt>
                <c:pt idx="959">
                  <c:v>81.138099999999994</c:v>
                </c:pt>
                <c:pt idx="960">
                  <c:v>67.311599999999999</c:v>
                </c:pt>
                <c:pt idx="961">
                  <c:v>67.576400000000007</c:v>
                </c:pt>
                <c:pt idx="962">
                  <c:v>67.986900000000006</c:v>
                </c:pt>
                <c:pt idx="963">
                  <c:v>68.253600000000006</c:v>
                </c:pt>
                <c:pt idx="964">
                  <c:v>68.662199999999999</c:v>
                </c:pt>
                <c:pt idx="965">
                  <c:v>68.930899999999994</c:v>
                </c:pt>
                <c:pt idx="966">
                  <c:v>69.337400000000002</c:v>
                </c:pt>
                <c:pt idx="967">
                  <c:v>69.608099999999993</c:v>
                </c:pt>
                <c:pt idx="968">
                  <c:v>70.012699999999995</c:v>
                </c:pt>
                <c:pt idx="969">
                  <c:v>70.285300000000007</c:v>
                </c:pt>
                <c:pt idx="970">
                  <c:v>70.688000000000002</c:v>
                </c:pt>
                <c:pt idx="971">
                  <c:v>70.962500000000006</c:v>
                </c:pt>
                <c:pt idx="972">
                  <c:v>71.363200000000006</c:v>
                </c:pt>
                <c:pt idx="973">
                  <c:v>71.639700000000005</c:v>
                </c:pt>
                <c:pt idx="974">
                  <c:v>72.038499999999999</c:v>
                </c:pt>
                <c:pt idx="975">
                  <c:v>72.316900000000004</c:v>
                </c:pt>
                <c:pt idx="976">
                  <c:v>72.713800000000006</c:v>
                </c:pt>
                <c:pt idx="977">
                  <c:v>72.994200000000006</c:v>
                </c:pt>
                <c:pt idx="978">
                  <c:v>73.388999999999996</c:v>
                </c:pt>
                <c:pt idx="979">
                  <c:v>73.671400000000006</c:v>
                </c:pt>
                <c:pt idx="980">
                  <c:v>74.064300000000003</c:v>
                </c:pt>
                <c:pt idx="981">
                  <c:v>74.348600000000005</c:v>
                </c:pt>
                <c:pt idx="982">
                  <c:v>74.739599999999996</c:v>
                </c:pt>
                <c:pt idx="983">
                  <c:v>75.025800000000004</c:v>
                </c:pt>
                <c:pt idx="984">
                  <c:v>75.4148</c:v>
                </c:pt>
                <c:pt idx="985">
                  <c:v>75.703000000000003</c:v>
                </c:pt>
                <c:pt idx="986">
                  <c:v>76.090100000000007</c:v>
                </c:pt>
                <c:pt idx="987">
                  <c:v>76.380200000000002</c:v>
                </c:pt>
                <c:pt idx="988">
                  <c:v>76.7654</c:v>
                </c:pt>
                <c:pt idx="989">
                  <c:v>77.057500000000005</c:v>
                </c:pt>
                <c:pt idx="990">
                  <c:v>77.440600000000003</c:v>
                </c:pt>
                <c:pt idx="991">
                  <c:v>77.734700000000004</c:v>
                </c:pt>
                <c:pt idx="992">
                  <c:v>78.115899999999996</c:v>
                </c:pt>
                <c:pt idx="993">
                  <c:v>78.411900000000003</c:v>
                </c:pt>
                <c:pt idx="994">
                  <c:v>78.791200000000003</c:v>
                </c:pt>
                <c:pt idx="995">
                  <c:v>79.089100000000002</c:v>
                </c:pt>
                <c:pt idx="996">
                  <c:v>79.466499999999996</c:v>
                </c:pt>
                <c:pt idx="997">
                  <c:v>79.766300000000001</c:v>
                </c:pt>
                <c:pt idx="998">
                  <c:v>80.1417</c:v>
                </c:pt>
                <c:pt idx="999">
                  <c:v>80.4435</c:v>
                </c:pt>
                <c:pt idx="1000">
                  <c:v>66.662300000000002</c:v>
                </c:pt>
                <c:pt idx="1001">
                  <c:v>66.933099999999996</c:v>
                </c:pt>
                <c:pt idx="1002">
                  <c:v>67.333600000000004</c:v>
                </c:pt>
                <c:pt idx="1003">
                  <c:v>67.606399999999994</c:v>
                </c:pt>
                <c:pt idx="1004">
                  <c:v>68.004900000000006</c:v>
                </c:pt>
                <c:pt idx="1005">
                  <c:v>68.279700000000005</c:v>
                </c:pt>
                <c:pt idx="1006">
                  <c:v>68.676199999999994</c:v>
                </c:pt>
                <c:pt idx="1007">
                  <c:v>68.953000000000003</c:v>
                </c:pt>
                <c:pt idx="1008">
                  <c:v>69.347499999999997</c:v>
                </c:pt>
                <c:pt idx="1009">
                  <c:v>69.626199999999997</c:v>
                </c:pt>
                <c:pt idx="1010">
                  <c:v>70.018799999999999</c:v>
                </c:pt>
                <c:pt idx="1011">
                  <c:v>70.299499999999995</c:v>
                </c:pt>
                <c:pt idx="1012">
                  <c:v>70.690100000000001</c:v>
                </c:pt>
                <c:pt idx="1013">
                  <c:v>70.972800000000007</c:v>
                </c:pt>
                <c:pt idx="1014">
                  <c:v>71.361400000000003</c:v>
                </c:pt>
                <c:pt idx="1015">
                  <c:v>71.646100000000004</c:v>
                </c:pt>
                <c:pt idx="1016">
                  <c:v>72.032700000000006</c:v>
                </c:pt>
                <c:pt idx="1017">
                  <c:v>72.319400000000002</c:v>
                </c:pt>
                <c:pt idx="1018">
                  <c:v>72.703999999999994</c:v>
                </c:pt>
                <c:pt idx="1019">
                  <c:v>72.992699999999999</c:v>
                </c:pt>
                <c:pt idx="1020">
                  <c:v>73.375299999999996</c:v>
                </c:pt>
                <c:pt idx="1021">
                  <c:v>73.665999999999997</c:v>
                </c:pt>
                <c:pt idx="1022">
                  <c:v>74.046599999999998</c:v>
                </c:pt>
                <c:pt idx="1023">
                  <c:v>74.339299999999994</c:v>
                </c:pt>
                <c:pt idx="1024">
                  <c:v>74.7179</c:v>
                </c:pt>
                <c:pt idx="1025">
                  <c:v>75.012600000000006</c:v>
                </c:pt>
                <c:pt idx="1026">
                  <c:v>75.389200000000002</c:v>
                </c:pt>
                <c:pt idx="1027">
                  <c:v>75.685900000000004</c:v>
                </c:pt>
                <c:pt idx="1028">
                  <c:v>76.060599999999994</c:v>
                </c:pt>
                <c:pt idx="1029">
                  <c:v>76.359200000000001</c:v>
                </c:pt>
                <c:pt idx="1030">
                  <c:v>76.731899999999996</c:v>
                </c:pt>
                <c:pt idx="1031">
                  <c:v>77.032499999999999</c:v>
                </c:pt>
                <c:pt idx="1032">
                  <c:v>77.403199999999998</c:v>
                </c:pt>
                <c:pt idx="1033">
                  <c:v>77.705799999999996</c:v>
                </c:pt>
                <c:pt idx="1034">
                  <c:v>78.0745</c:v>
                </c:pt>
                <c:pt idx="1035">
                  <c:v>78.379099999999994</c:v>
                </c:pt>
                <c:pt idx="1036">
                  <c:v>78.745800000000003</c:v>
                </c:pt>
                <c:pt idx="1037">
                  <c:v>79.052400000000006</c:v>
                </c:pt>
                <c:pt idx="1038">
                  <c:v>79.417100000000005</c:v>
                </c:pt>
                <c:pt idx="1039">
                  <c:v>79.725700000000003</c:v>
                </c:pt>
                <c:pt idx="1040">
                  <c:v>65.991500000000002</c:v>
                </c:pt>
                <c:pt idx="1041">
                  <c:v>66.268199999999993</c:v>
                </c:pt>
                <c:pt idx="1042">
                  <c:v>66.658799999999999</c:v>
                </c:pt>
                <c:pt idx="1043">
                  <c:v>66.9375</c:v>
                </c:pt>
                <c:pt idx="1044">
                  <c:v>67.325999999999993</c:v>
                </c:pt>
                <c:pt idx="1045">
                  <c:v>67.606800000000007</c:v>
                </c:pt>
                <c:pt idx="1046">
                  <c:v>67.993300000000005</c:v>
                </c:pt>
                <c:pt idx="1047">
                  <c:v>68.2761</c:v>
                </c:pt>
                <c:pt idx="1048">
                  <c:v>68.660600000000002</c:v>
                </c:pt>
                <c:pt idx="1049">
                  <c:v>68.945400000000006</c:v>
                </c:pt>
                <c:pt idx="1050">
                  <c:v>69.327799999999996</c:v>
                </c:pt>
                <c:pt idx="1051">
                  <c:v>69.614699999999999</c:v>
                </c:pt>
                <c:pt idx="1052">
                  <c:v>69.995099999999994</c:v>
                </c:pt>
                <c:pt idx="1053">
                  <c:v>70.284000000000006</c:v>
                </c:pt>
                <c:pt idx="1054">
                  <c:v>70.662300000000002</c:v>
                </c:pt>
                <c:pt idx="1055">
                  <c:v>70.953299999999999</c:v>
                </c:pt>
                <c:pt idx="1056">
                  <c:v>71.329599999999999</c:v>
                </c:pt>
                <c:pt idx="1057">
                  <c:v>71.622600000000006</c:v>
                </c:pt>
                <c:pt idx="1058">
                  <c:v>71.996799999999993</c:v>
                </c:pt>
                <c:pt idx="1059">
                  <c:v>72.291899999999998</c:v>
                </c:pt>
                <c:pt idx="1060">
                  <c:v>72.664100000000005</c:v>
                </c:pt>
                <c:pt idx="1061">
                  <c:v>72.961100000000002</c:v>
                </c:pt>
                <c:pt idx="1062">
                  <c:v>73.331299999999999</c:v>
                </c:pt>
                <c:pt idx="1063">
                  <c:v>73.630399999999995</c:v>
                </c:pt>
                <c:pt idx="1064">
                  <c:v>73.998599999999996</c:v>
                </c:pt>
                <c:pt idx="1065">
                  <c:v>74.299700000000001</c:v>
                </c:pt>
                <c:pt idx="1066">
                  <c:v>74.665800000000004</c:v>
                </c:pt>
                <c:pt idx="1067">
                  <c:v>74.968999999999994</c:v>
                </c:pt>
                <c:pt idx="1068">
                  <c:v>75.333100000000002</c:v>
                </c:pt>
                <c:pt idx="1069">
                  <c:v>75.638300000000001</c:v>
                </c:pt>
                <c:pt idx="1070">
                  <c:v>76.000299999999996</c:v>
                </c:pt>
                <c:pt idx="1071">
                  <c:v>76.307599999999994</c:v>
                </c:pt>
                <c:pt idx="1072">
                  <c:v>76.667599999999993</c:v>
                </c:pt>
                <c:pt idx="1073">
                  <c:v>76.976900000000001</c:v>
                </c:pt>
                <c:pt idx="1074">
                  <c:v>77.334800000000001</c:v>
                </c:pt>
                <c:pt idx="1075">
                  <c:v>77.646199999999993</c:v>
                </c:pt>
                <c:pt idx="1076">
                  <c:v>78.002099999999999</c:v>
                </c:pt>
                <c:pt idx="1077">
                  <c:v>78.3155</c:v>
                </c:pt>
                <c:pt idx="1078">
                  <c:v>78.669399999999996</c:v>
                </c:pt>
                <c:pt idx="1079">
                  <c:v>78.984800000000007</c:v>
                </c:pt>
                <c:pt idx="1080">
                  <c:v>60.471699999999998</c:v>
                </c:pt>
                <c:pt idx="1081">
                  <c:v>60.475000000000001</c:v>
                </c:pt>
                <c:pt idx="1082">
                  <c:v>61.229100000000003</c:v>
                </c:pt>
                <c:pt idx="1083">
                  <c:v>61.232500000000002</c:v>
                </c:pt>
                <c:pt idx="1084">
                  <c:v>61.986600000000003</c:v>
                </c:pt>
                <c:pt idx="1085">
                  <c:v>61.99</c:v>
                </c:pt>
                <c:pt idx="1086">
                  <c:v>62.744100000000003</c:v>
                </c:pt>
                <c:pt idx="1087">
                  <c:v>62.747500000000002</c:v>
                </c:pt>
                <c:pt idx="1088">
                  <c:v>63.501600000000003</c:v>
                </c:pt>
                <c:pt idx="1089">
                  <c:v>63.505000000000003</c:v>
                </c:pt>
                <c:pt idx="1090">
                  <c:v>64.259</c:v>
                </c:pt>
                <c:pt idx="1091">
                  <c:v>64.262500000000003</c:v>
                </c:pt>
                <c:pt idx="1092">
                  <c:v>65.016499999999994</c:v>
                </c:pt>
                <c:pt idx="1093">
                  <c:v>65.02</c:v>
                </c:pt>
                <c:pt idx="1094">
                  <c:v>65.774000000000001</c:v>
                </c:pt>
                <c:pt idx="1095">
                  <c:v>65.777500000000003</c:v>
                </c:pt>
                <c:pt idx="1096">
                  <c:v>66.531499999999994</c:v>
                </c:pt>
                <c:pt idx="1097">
                  <c:v>66.534999999999997</c:v>
                </c:pt>
                <c:pt idx="1098">
                  <c:v>67.288899999999998</c:v>
                </c:pt>
                <c:pt idx="1099">
                  <c:v>67.292500000000004</c:v>
                </c:pt>
                <c:pt idx="1100">
                  <c:v>68.046400000000006</c:v>
                </c:pt>
                <c:pt idx="1101">
                  <c:v>68.05</c:v>
                </c:pt>
                <c:pt idx="1102">
                  <c:v>68.803899999999999</c:v>
                </c:pt>
                <c:pt idx="1103">
                  <c:v>68.807500000000005</c:v>
                </c:pt>
                <c:pt idx="1104">
                  <c:v>69.561400000000006</c:v>
                </c:pt>
                <c:pt idx="1105">
                  <c:v>69.564999999999998</c:v>
                </c:pt>
                <c:pt idx="1106">
                  <c:v>70.318799999999996</c:v>
                </c:pt>
                <c:pt idx="1107">
                  <c:v>70.322500000000005</c:v>
                </c:pt>
                <c:pt idx="1108">
                  <c:v>71.076300000000003</c:v>
                </c:pt>
                <c:pt idx="1109">
                  <c:v>71.08</c:v>
                </c:pt>
                <c:pt idx="1110">
                  <c:v>71.833799999999997</c:v>
                </c:pt>
                <c:pt idx="1111">
                  <c:v>71.837500000000006</c:v>
                </c:pt>
                <c:pt idx="1112">
                  <c:v>72.591300000000004</c:v>
                </c:pt>
                <c:pt idx="1113">
                  <c:v>72.594999999999999</c:v>
                </c:pt>
                <c:pt idx="1114">
                  <c:v>73.348699999999994</c:v>
                </c:pt>
                <c:pt idx="1115">
                  <c:v>73.352500000000006</c:v>
                </c:pt>
                <c:pt idx="1116">
                  <c:v>74.106200000000001</c:v>
                </c:pt>
                <c:pt idx="1117">
                  <c:v>74.11</c:v>
                </c:pt>
                <c:pt idx="1118">
                  <c:v>74.863699999999994</c:v>
                </c:pt>
                <c:pt idx="1119">
                  <c:v>74.867500000000007</c:v>
                </c:pt>
                <c:pt idx="1120">
                  <c:v>60.435499999999998</c:v>
                </c:pt>
                <c:pt idx="1121">
                  <c:v>60.445599999999999</c:v>
                </c:pt>
                <c:pt idx="1122">
                  <c:v>61.192799999999998</c:v>
                </c:pt>
                <c:pt idx="1123">
                  <c:v>61.203000000000003</c:v>
                </c:pt>
                <c:pt idx="1124">
                  <c:v>61.950200000000002</c:v>
                </c:pt>
                <c:pt idx="1125">
                  <c:v>61.9604</c:v>
                </c:pt>
                <c:pt idx="1126">
                  <c:v>62.707500000000003</c:v>
                </c:pt>
                <c:pt idx="1127">
                  <c:v>62.717799999999997</c:v>
                </c:pt>
                <c:pt idx="1128">
                  <c:v>63.4649</c:v>
                </c:pt>
                <c:pt idx="1129">
                  <c:v>63.475299999999997</c:v>
                </c:pt>
                <c:pt idx="1130">
                  <c:v>64.222300000000004</c:v>
                </c:pt>
                <c:pt idx="1131">
                  <c:v>64.232699999999994</c:v>
                </c:pt>
                <c:pt idx="1132">
                  <c:v>64.979600000000005</c:v>
                </c:pt>
                <c:pt idx="1133">
                  <c:v>64.990099999999998</c:v>
                </c:pt>
                <c:pt idx="1134">
                  <c:v>65.736999999999995</c:v>
                </c:pt>
                <c:pt idx="1135">
                  <c:v>65.747500000000002</c:v>
                </c:pt>
                <c:pt idx="1136">
                  <c:v>66.494299999999996</c:v>
                </c:pt>
                <c:pt idx="1137">
                  <c:v>66.504999999999995</c:v>
                </c:pt>
                <c:pt idx="1138">
                  <c:v>67.2517</c:v>
                </c:pt>
                <c:pt idx="1139">
                  <c:v>67.2624</c:v>
                </c:pt>
                <c:pt idx="1140">
                  <c:v>68.009</c:v>
                </c:pt>
                <c:pt idx="1141">
                  <c:v>68.019800000000004</c:v>
                </c:pt>
                <c:pt idx="1142">
                  <c:v>68.766400000000004</c:v>
                </c:pt>
                <c:pt idx="1143">
                  <c:v>68.777199999999993</c:v>
                </c:pt>
                <c:pt idx="1144">
                  <c:v>69.523700000000005</c:v>
                </c:pt>
                <c:pt idx="1145">
                  <c:v>69.534700000000001</c:v>
                </c:pt>
                <c:pt idx="1146">
                  <c:v>70.281099999999995</c:v>
                </c:pt>
                <c:pt idx="1147">
                  <c:v>70.292100000000005</c:v>
                </c:pt>
                <c:pt idx="1148">
                  <c:v>71.038399999999996</c:v>
                </c:pt>
                <c:pt idx="1149">
                  <c:v>71.049499999999995</c:v>
                </c:pt>
                <c:pt idx="1150">
                  <c:v>71.7958</c:v>
                </c:pt>
                <c:pt idx="1151">
                  <c:v>71.806899999999999</c:v>
                </c:pt>
                <c:pt idx="1152">
                  <c:v>72.553100000000001</c:v>
                </c:pt>
                <c:pt idx="1153">
                  <c:v>72.564400000000006</c:v>
                </c:pt>
                <c:pt idx="1154">
                  <c:v>73.310500000000005</c:v>
                </c:pt>
                <c:pt idx="1155">
                  <c:v>73.321799999999996</c:v>
                </c:pt>
                <c:pt idx="1156">
                  <c:v>74.067800000000005</c:v>
                </c:pt>
                <c:pt idx="1157">
                  <c:v>74.0792</c:v>
                </c:pt>
                <c:pt idx="1158">
                  <c:v>74.825199999999995</c:v>
                </c:pt>
                <c:pt idx="1159">
                  <c:v>74.836699999999993</c:v>
                </c:pt>
                <c:pt idx="1160">
                  <c:v>60.369599999999998</c:v>
                </c:pt>
                <c:pt idx="1161">
                  <c:v>60.386400000000002</c:v>
                </c:pt>
                <c:pt idx="1162">
                  <c:v>61.1267</c:v>
                </c:pt>
                <c:pt idx="1163">
                  <c:v>61.143599999999999</c:v>
                </c:pt>
                <c:pt idx="1164">
                  <c:v>61.883800000000001</c:v>
                </c:pt>
                <c:pt idx="1165">
                  <c:v>61.9009</c:v>
                </c:pt>
                <c:pt idx="1166">
                  <c:v>62.640999999999998</c:v>
                </c:pt>
                <c:pt idx="1167">
                  <c:v>62.658099999999997</c:v>
                </c:pt>
                <c:pt idx="1168">
                  <c:v>63.398099999999999</c:v>
                </c:pt>
                <c:pt idx="1169">
                  <c:v>63.415399999999998</c:v>
                </c:pt>
                <c:pt idx="1170">
                  <c:v>64.155199999999994</c:v>
                </c:pt>
                <c:pt idx="1171">
                  <c:v>64.172600000000003</c:v>
                </c:pt>
                <c:pt idx="1172">
                  <c:v>64.912400000000005</c:v>
                </c:pt>
                <c:pt idx="1173">
                  <c:v>64.929900000000004</c:v>
                </c:pt>
                <c:pt idx="1174">
                  <c:v>65.669499999999999</c:v>
                </c:pt>
                <c:pt idx="1175">
                  <c:v>65.687100000000001</c:v>
                </c:pt>
                <c:pt idx="1176">
                  <c:v>66.426599999999993</c:v>
                </c:pt>
                <c:pt idx="1177">
                  <c:v>66.444400000000002</c:v>
                </c:pt>
                <c:pt idx="1178">
                  <c:v>67.183700000000002</c:v>
                </c:pt>
                <c:pt idx="1179">
                  <c:v>67.201599999999999</c:v>
                </c:pt>
                <c:pt idx="1180">
                  <c:v>67.940899999999999</c:v>
                </c:pt>
                <c:pt idx="1181">
                  <c:v>67.9589</c:v>
                </c:pt>
                <c:pt idx="1182">
                  <c:v>68.697999999999993</c:v>
                </c:pt>
                <c:pt idx="1183">
                  <c:v>68.716099999999997</c:v>
                </c:pt>
                <c:pt idx="1184">
                  <c:v>69.455100000000002</c:v>
                </c:pt>
                <c:pt idx="1185">
                  <c:v>69.473399999999998</c:v>
                </c:pt>
                <c:pt idx="1186">
                  <c:v>70.212299999999999</c:v>
                </c:pt>
                <c:pt idx="1187">
                  <c:v>70.230599999999995</c:v>
                </c:pt>
                <c:pt idx="1188">
                  <c:v>70.969399999999993</c:v>
                </c:pt>
                <c:pt idx="1189">
                  <c:v>70.987899999999996</c:v>
                </c:pt>
                <c:pt idx="1190">
                  <c:v>71.726500000000001</c:v>
                </c:pt>
                <c:pt idx="1191">
                  <c:v>71.745199999999997</c:v>
                </c:pt>
                <c:pt idx="1192">
                  <c:v>72.483699999999999</c:v>
                </c:pt>
                <c:pt idx="1193">
                  <c:v>72.502399999999994</c:v>
                </c:pt>
                <c:pt idx="1194">
                  <c:v>73.240799999999993</c:v>
                </c:pt>
                <c:pt idx="1195">
                  <c:v>73.259699999999995</c:v>
                </c:pt>
                <c:pt idx="1196">
                  <c:v>73.997900000000001</c:v>
                </c:pt>
                <c:pt idx="1197">
                  <c:v>74.016900000000007</c:v>
                </c:pt>
                <c:pt idx="1198">
                  <c:v>74.754999999999995</c:v>
                </c:pt>
                <c:pt idx="1199">
                  <c:v>74.774199999999993</c:v>
                </c:pt>
                <c:pt idx="1200">
                  <c:v>60.273899999999998</c:v>
                </c:pt>
                <c:pt idx="1201">
                  <c:v>60.297400000000003</c:v>
                </c:pt>
                <c:pt idx="1202">
                  <c:v>61.030700000000003</c:v>
                </c:pt>
                <c:pt idx="1203">
                  <c:v>61.054400000000001</c:v>
                </c:pt>
                <c:pt idx="1204">
                  <c:v>61.787599999999998</c:v>
                </c:pt>
                <c:pt idx="1205">
                  <c:v>61.811399999999999</c:v>
                </c:pt>
                <c:pt idx="1206">
                  <c:v>62.544400000000003</c:v>
                </c:pt>
                <c:pt idx="1207">
                  <c:v>62.568399999999997</c:v>
                </c:pt>
                <c:pt idx="1208">
                  <c:v>63.301200000000001</c:v>
                </c:pt>
                <c:pt idx="1209">
                  <c:v>63.325299999999999</c:v>
                </c:pt>
                <c:pt idx="1210">
                  <c:v>64.058000000000007</c:v>
                </c:pt>
                <c:pt idx="1211">
                  <c:v>64.082300000000004</c:v>
                </c:pt>
                <c:pt idx="1212">
                  <c:v>64.814800000000005</c:v>
                </c:pt>
                <c:pt idx="1213">
                  <c:v>64.839299999999994</c:v>
                </c:pt>
                <c:pt idx="1214">
                  <c:v>65.571600000000004</c:v>
                </c:pt>
                <c:pt idx="1215">
                  <c:v>65.596299999999999</c:v>
                </c:pt>
                <c:pt idx="1216">
                  <c:v>66.328400000000002</c:v>
                </c:pt>
                <c:pt idx="1217">
                  <c:v>66.353300000000004</c:v>
                </c:pt>
                <c:pt idx="1218">
                  <c:v>67.0852</c:v>
                </c:pt>
                <c:pt idx="1219">
                  <c:v>67.110299999999995</c:v>
                </c:pt>
                <c:pt idx="1220">
                  <c:v>67.841999999999999</c:v>
                </c:pt>
                <c:pt idx="1221">
                  <c:v>67.867199999999997</c:v>
                </c:pt>
                <c:pt idx="1222">
                  <c:v>68.598799999999997</c:v>
                </c:pt>
                <c:pt idx="1223">
                  <c:v>68.624200000000002</c:v>
                </c:pt>
                <c:pt idx="1224">
                  <c:v>69.355599999999995</c:v>
                </c:pt>
                <c:pt idx="1225">
                  <c:v>69.381200000000007</c:v>
                </c:pt>
                <c:pt idx="1226">
                  <c:v>70.112499999999997</c:v>
                </c:pt>
                <c:pt idx="1227">
                  <c:v>70.138199999999998</c:v>
                </c:pt>
                <c:pt idx="1228">
                  <c:v>70.869299999999996</c:v>
                </c:pt>
                <c:pt idx="1229">
                  <c:v>70.895200000000003</c:v>
                </c:pt>
                <c:pt idx="1230">
                  <c:v>71.626099999999994</c:v>
                </c:pt>
                <c:pt idx="1231">
                  <c:v>71.652100000000004</c:v>
                </c:pt>
                <c:pt idx="1232">
                  <c:v>72.382900000000006</c:v>
                </c:pt>
                <c:pt idx="1233">
                  <c:v>72.409099999999995</c:v>
                </c:pt>
                <c:pt idx="1234">
                  <c:v>73.139700000000005</c:v>
                </c:pt>
                <c:pt idx="1235">
                  <c:v>73.1661</c:v>
                </c:pt>
                <c:pt idx="1236">
                  <c:v>73.896500000000003</c:v>
                </c:pt>
                <c:pt idx="1237">
                  <c:v>73.923100000000005</c:v>
                </c:pt>
                <c:pt idx="1238">
                  <c:v>74.653300000000002</c:v>
                </c:pt>
                <c:pt idx="1239">
                  <c:v>74.680099999999996</c:v>
                </c:pt>
                <c:pt idx="1240">
                  <c:v>60.148600000000002</c:v>
                </c:pt>
                <c:pt idx="1241">
                  <c:v>60.178800000000003</c:v>
                </c:pt>
                <c:pt idx="1242">
                  <c:v>60.905000000000001</c:v>
                </c:pt>
                <c:pt idx="1243">
                  <c:v>60.935400000000001</c:v>
                </c:pt>
                <c:pt idx="1244">
                  <c:v>61.661299999999997</c:v>
                </c:pt>
                <c:pt idx="1245">
                  <c:v>61.692</c:v>
                </c:pt>
                <c:pt idx="1246">
                  <c:v>62.417700000000004</c:v>
                </c:pt>
                <c:pt idx="1247">
                  <c:v>62.448599999999999</c:v>
                </c:pt>
                <c:pt idx="1248">
                  <c:v>63.174100000000003</c:v>
                </c:pt>
                <c:pt idx="1249">
                  <c:v>63.205199999999998</c:v>
                </c:pt>
                <c:pt idx="1250">
                  <c:v>63.930500000000002</c:v>
                </c:pt>
                <c:pt idx="1251">
                  <c:v>63.961799999999997</c:v>
                </c:pt>
                <c:pt idx="1252">
                  <c:v>64.686899999999994</c:v>
                </c:pt>
                <c:pt idx="1253">
                  <c:v>64.718400000000003</c:v>
                </c:pt>
                <c:pt idx="1254">
                  <c:v>65.443299999999994</c:v>
                </c:pt>
                <c:pt idx="1255">
                  <c:v>65.474999999999994</c:v>
                </c:pt>
                <c:pt idx="1256">
                  <c:v>66.199700000000007</c:v>
                </c:pt>
                <c:pt idx="1257">
                  <c:v>66.2316</c:v>
                </c:pt>
                <c:pt idx="1258">
                  <c:v>66.956100000000006</c:v>
                </c:pt>
                <c:pt idx="1259">
                  <c:v>66.988299999999995</c:v>
                </c:pt>
                <c:pt idx="1260">
                  <c:v>67.712500000000006</c:v>
                </c:pt>
                <c:pt idx="1261">
                  <c:v>67.744900000000001</c:v>
                </c:pt>
                <c:pt idx="1262">
                  <c:v>68.468800000000002</c:v>
                </c:pt>
                <c:pt idx="1263">
                  <c:v>68.501499999999993</c:v>
                </c:pt>
                <c:pt idx="1264">
                  <c:v>69.225200000000001</c:v>
                </c:pt>
                <c:pt idx="1265">
                  <c:v>69.258099999999999</c:v>
                </c:pt>
                <c:pt idx="1266">
                  <c:v>69.9816</c:v>
                </c:pt>
                <c:pt idx="1267">
                  <c:v>70.014700000000005</c:v>
                </c:pt>
                <c:pt idx="1268">
                  <c:v>70.738</c:v>
                </c:pt>
                <c:pt idx="1269">
                  <c:v>70.771299999999997</c:v>
                </c:pt>
                <c:pt idx="1270">
                  <c:v>71.494399999999999</c:v>
                </c:pt>
                <c:pt idx="1271">
                  <c:v>71.527900000000002</c:v>
                </c:pt>
                <c:pt idx="1272">
                  <c:v>72.250799999999998</c:v>
                </c:pt>
                <c:pt idx="1273">
                  <c:v>72.284499999999994</c:v>
                </c:pt>
                <c:pt idx="1274">
                  <c:v>73.007199999999997</c:v>
                </c:pt>
                <c:pt idx="1275">
                  <c:v>73.0411</c:v>
                </c:pt>
                <c:pt idx="1276">
                  <c:v>73.763599999999997</c:v>
                </c:pt>
                <c:pt idx="1277">
                  <c:v>73.797799999999995</c:v>
                </c:pt>
                <c:pt idx="1278">
                  <c:v>74.52</c:v>
                </c:pt>
                <c:pt idx="1279">
                  <c:v>74.554400000000001</c:v>
                </c:pt>
                <c:pt idx="1280">
                  <c:v>59.993499999999997</c:v>
                </c:pt>
                <c:pt idx="1281">
                  <c:v>60.0304</c:v>
                </c:pt>
                <c:pt idx="1282">
                  <c:v>60.749400000000001</c:v>
                </c:pt>
                <c:pt idx="1283">
                  <c:v>60.786499999999997</c:v>
                </c:pt>
                <c:pt idx="1284">
                  <c:v>61.505200000000002</c:v>
                </c:pt>
                <c:pt idx="1285">
                  <c:v>61.5426</c:v>
                </c:pt>
                <c:pt idx="1286">
                  <c:v>62.261099999999999</c:v>
                </c:pt>
                <c:pt idx="1287">
                  <c:v>62.2988</c:v>
                </c:pt>
                <c:pt idx="1288">
                  <c:v>63.017000000000003</c:v>
                </c:pt>
                <c:pt idx="1289">
                  <c:v>63.054900000000004</c:v>
                </c:pt>
                <c:pt idx="1290">
                  <c:v>63.772799999999997</c:v>
                </c:pt>
                <c:pt idx="1291">
                  <c:v>63.811100000000003</c:v>
                </c:pt>
                <c:pt idx="1292">
                  <c:v>64.528700000000001</c:v>
                </c:pt>
                <c:pt idx="1293">
                  <c:v>64.5672</c:v>
                </c:pt>
                <c:pt idx="1294">
                  <c:v>65.284599999999998</c:v>
                </c:pt>
                <c:pt idx="1295">
                  <c:v>65.323400000000007</c:v>
                </c:pt>
                <c:pt idx="1296">
                  <c:v>66.040400000000005</c:v>
                </c:pt>
                <c:pt idx="1297">
                  <c:v>66.079499999999996</c:v>
                </c:pt>
                <c:pt idx="1298">
                  <c:v>66.796300000000002</c:v>
                </c:pt>
                <c:pt idx="1299">
                  <c:v>66.835599999999999</c:v>
                </c:pt>
                <c:pt idx="1300">
                  <c:v>67.552199999999999</c:v>
                </c:pt>
                <c:pt idx="1301">
                  <c:v>67.591800000000006</c:v>
                </c:pt>
                <c:pt idx="1302">
                  <c:v>68.308099999999996</c:v>
                </c:pt>
                <c:pt idx="1303">
                  <c:v>68.347899999999996</c:v>
                </c:pt>
                <c:pt idx="1304">
                  <c:v>69.063900000000004</c:v>
                </c:pt>
                <c:pt idx="1305">
                  <c:v>69.104100000000003</c:v>
                </c:pt>
                <c:pt idx="1306">
                  <c:v>69.819800000000001</c:v>
                </c:pt>
                <c:pt idx="1307">
                  <c:v>69.860200000000006</c:v>
                </c:pt>
                <c:pt idx="1308">
                  <c:v>70.575699999999998</c:v>
                </c:pt>
                <c:pt idx="1309">
                  <c:v>70.616399999999999</c:v>
                </c:pt>
                <c:pt idx="1310">
                  <c:v>71.331500000000005</c:v>
                </c:pt>
                <c:pt idx="1311">
                  <c:v>71.372500000000002</c:v>
                </c:pt>
                <c:pt idx="1312">
                  <c:v>72.087400000000002</c:v>
                </c:pt>
                <c:pt idx="1313">
                  <c:v>72.128600000000006</c:v>
                </c:pt>
                <c:pt idx="1314">
                  <c:v>72.843299999999999</c:v>
                </c:pt>
                <c:pt idx="1315">
                  <c:v>72.884799999999998</c:v>
                </c:pt>
                <c:pt idx="1316">
                  <c:v>73.599199999999996</c:v>
                </c:pt>
                <c:pt idx="1317">
                  <c:v>73.640900000000002</c:v>
                </c:pt>
                <c:pt idx="1318">
                  <c:v>74.355000000000004</c:v>
                </c:pt>
                <c:pt idx="1319">
                  <c:v>74.397099999999995</c:v>
                </c:pt>
                <c:pt idx="1320">
                  <c:v>59.808700000000002</c:v>
                </c:pt>
                <c:pt idx="1321">
                  <c:v>59.8523</c:v>
                </c:pt>
                <c:pt idx="1322">
                  <c:v>60.563899999999997</c:v>
                </c:pt>
                <c:pt idx="1323">
                  <c:v>60.607799999999997</c:v>
                </c:pt>
                <c:pt idx="1324">
                  <c:v>61.319200000000002</c:v>
                </c:pt>
                <c:pt idx="1325">
                  <c:v>61.363399999999999</c:v>
                </c:pt>
                <c:pt idx="1326">
                  <c:v>62.074399999999997</c:v>
                </c:pt>
                <c:pt idx="1327">
                  <c:v>62.119</c:v>
                </c:pt>
                <c:pt idx="1328">
                  <c:v>62.829700000000003</c:v>
                </c:pt>
                <c:pt idx="1329">
                  <c:v>62.874600000000001</c:v>
                </c:pt>
                <c:pt idx="1330">
                  <c:v>63.585000000000001</c:v>
                </c:pt>
                <c:pt idx="1331">
                  <c:v>63.630099999999999</c:v>
                </c:pt>
                <c:pt idx="1332">
                  <c:v>64.340199999999996</c:v>
                </c:pt>
                <c:pt idx="1333">
                  <c:v>64.3857</c:v>
                </c:pt>
                <c:pt idx="1334">
                  <c:v>65.095500000000001</c:v>
                </c:pt>
                <c:pt idx="1335">
                  <c:v>65.141300000000001</c:v>
                </c:pt>
                <c:pt idx="1336">
                  <c:v>65.850700000000003</c:v>
                </c:pt>
                <c:pt idx="1337">
                  <c:v>65.896900000000002</c:v>
                </c:pt>
                <c:pt idx="1338">
                  <c:v>66.605999999999995</c:v>
                </c:pt>
                <c:pt idx="1339">
                  <c:v>66.6524</c:v>
                </c:pt>
                <c:pt idx="1340">
                  <c:v>67.361199999999997</c:v>
                </c:pt>
                <c:pt idx="1341">
                  <c:v>67.408000000000001</c:v>
                </c:pt>
                <c:pt idx="1342">
                  <c:v>68.116500000000002</c:v>
                </c:pt>
                <c:pt idx="1343">
                  <c:v>68.163600000000002</c:v>
                </c:pt>
                <c:pt idx="1344">
                  <c:v>68.871700000000004</c:v>
                </c:pt>
                <c:pt idx="1345">
                  <c:v>68.919200000000004</c:v>
                </c:pt>
                <c:pt idx="1346">
                  <c:v>69.626999999999995</c:v>
                </c:pt>
                <c:pt idx="1347">
                  <c:v>69.674700000000001</c:v>
                </c:pt>
                <c:pt idx="1348">
                  <c:v>70.382199999999997</c:v>
                </c:pt>
                <c:pt idx="1349">
                  <c:v>70.430300000000003</c:v>
                </c:pt>
                <c:pt idx="1350">
                  <c:v>71.137500000000003</c:v>
                </c:pt>
                <c:pt idx="1351">
                  <c:v>71.185900000000004</c:v>
                </c:pt>
                <c:pt idx="1352">
                  <c:v>71.892700000000005</c:v>
                </c:pt>
                <c:pt idx="1353">
                  <c:v>71.941500000000005</c:v>
                </c:pt>
                <c:pt idx="1354">
                  <c:v>72.647999999999996</c:v>
                </c:pt>
                <c:pt idx="1355">
                  <c:v>72.697000000000003</c:v>
                </c:pt>
                <c:pt idx="1356">
                  <c:v>73.403300000000002</c:v>
                </c:pt>
                <c:pt idx="1357">
                  <c:v>73.452600000000004</c:v>
                </c:pt>
                <c:pt idx="1358">
                  <c:v>74.158500000000004</c:v>
                </c:pt>
                <c:pt idx="1359">
                  <c:v>74.208200000000005</c:v>
                </c:pt>
                <c:pt idx="1360">
                  <c:v>59.594200000000001</c:v>
                </c:pt>
                <c:pt idx="1361">
                  <c:v>59.644500000000001</c:v>
                </c:pt>
                <c:pt idx="1362">
                  <c:v>60.348700000000001</c:v>
                </c:pt>
                <c:pt idx="1363">
                  <c:v>60.3994</c:v>
                </c:pt>
                <c:pt idx="1364">
                  <c:v>61.103299999999997</c:v>
                </c:pt>
                <c:pt idx="1365">
                  <c:v>61.154299999999999</c:v>
                </c:pt>
                <c:pt idx="1366">
                  <c:v>61.857799999999997</c:v>
                </c:pt>
                <c:pt idx="1367">
                  <c:v>61.909199999999998</c:v>
                </c:pt>
                <c:pt idx="1368">
                  <c:v>62.612299999999998</c:v>
                </c:pt>
                <c:pt idx="1369">
                  <c:v>62.664099999999998</c:v>
                </c:pt>
                <c:pt idx="1370">
                  <c:v>63.366900000000001</c:v>
                </c:pt>
                <c:pt idx="1371">
                  <c:v>63.418999999999997</c:v>
                </c:pt>
                <c:pt idx="1372">
                  <c:v>64.121399999999994</c:v>
                </c:pt>
                <c:pt idx="1373">
                  <c:v>64.173900000000003</c:v>
                </c:pt>
                <c:pt idx="1374">
                  <c:v>64.876000000000005</c:v>
                </c:pt>
                <c:pt idx="1375">
                  <c:v>64.928799999999995</c:v>
                </c:pt>
                <c:pt idx="1376">
                  <c:v>65.630499999999998</c:v>
                </c:pt>
                <c:pt idx="1377">
                  <c:v>65.683700000000002</c:v>
                </c:pt>
                <c:pt idx="1378">
                  <c:v>66.385000000000005</c:v>
                </c:pt>
                <c:pt idx="1379">
                  <c:v>66.438599999999994</c:v>
                </c:pt>
                <c:pt idx="1380">
                  <c:v>67.139600000000002</c:v>
                </c:pt>
                <c:pt idx="1381">
                  <c:v>67.1935</c:v>
                </c:pt>
                <c:pt idx="1382">
                  <c:v>67.894099999999995</c:v>
                </c:pt>
                <c:pt idx="1383">
                  <c:v>67.948499999999996</c:v>
                </c:pt>
                <c:pt idx="1384">
                  <c:v>68.648700000000005</c:v>
                </c:pt>
                <c:pt idx="1385">
                  <c:v>68.703400000000002</c:v>
                </c:pt>
                <c:pt idx="1386">
                  <c:v>69.403199999999998</c:v>
                </c:pt>
                <c:pt idx="1387">
                  <c:v>69.458299999999994</c:v>
                </c:pt>
                <c:pt idx="1388">
                  <c:v>70.157700000000006</c:v>
                </c:pt>
                <c:pt idx="1389">
                  <c:v>70.213200000000001</c:v>
                </c:pt>
                <c:pt idx="1390">
                  <c:v>70.912300000000002</c:v>
                </c:pt>
                <c:pt idx="1391">
                  <c:v>70.968100000000007</c:v>
                </c:pt>
                <c:pt idx="1392">
                  <c:v>71.666799999999995</c:v>
                </c:pt>
                <c:pt idx="1393">
                  <c:v>71.722999999999999</c:v>
                </c:pt>
                <c:pt idx="1394">
                  <c:v>72.421300000000002</c:v>
                </c:pt>
                <c:pt idx="1395">
                  <c:v>72.477900000000005</c:v>
                </c:pt>
                <c:pt idx="1396">
                  <c:v>73.175899999999999</c:v>
                </c:pt>
                <c:pt idx="1397">
                  <c:v>73.232799999999997</c:v>
                </c:pt>
                <c:pt idx="1398">
                  <c:v>73.930400000000006</c:v>
                </c:pt>
                <c:pt idx="1399">
                  <c:v>73.987700000000004</c:v>
                </c:pt>
                <c:pt idx="1400">
                  <c:v>59.35</c:v>
                </c:pt>
                <c:pt idx="1401">
                  <c:v>59.406999999999996</c:v>
                </c:pt>
                <c:pt idx="1402">
                  <c:v>60.103700000000003</c:v>
                </c:pt>
                <c:pt idx="1403">
                  <c:v>60.161099999999998</c:v>
                </c:pt>
                <c:pt idx="1404">
                  <c:v>60.857500000000002</c:v>
                </c:pt>
                <c:pt idx="1405">
                  <c:v>60.915199999999999</c:v>
                </c:pt>
                <c:pt idx="1406">
                  <c:v>61.611199999999997</c:v>
                </c:pt>
                <c:pt idx="1407">
                  <c:v>61.669400000000003</c:v>
                </c:pt>
                <c:pt idx="1408">
                  <c:v>62.364899999999999</c:v>
                </c:pt>
                <c:pt idx="1409">
                  <c:v>62.423499999999997</c:v>
                </c:pt>
                <c:pt idx="1410">
                  <c:v>63.118600000000001</c:v>
                </c:pt>
                <c:pt idx="1411">
                  <c:v>63.177700000000002</c:v>
                </c:pt>
                <c:pt idx="1412">
                  <c:v>63.872399999999999</c:v>
                </c:pt>
                <c:pt idx="1413">
                  <c:v>63.931800000000003</c:v>
                </c:pt>
                <c:pt idx="1414">
                  <c:v>64.626099999999994</c:v>
                </c:pt>
                <c:pt idx="1415">
                  <c:v>64.686000000000007</c:v>
                </c:pt>
                <c:pt idx="1416">
                  <c:v>65.379800000000003</c:v>
                </c:pt>
                <c:pt idx="1417">
                  <c:v>65.440100000000001</c:v>
                </c:pt>
                <c:pt idx="1418">
                  <c:v>66.133499999999998</c:v>
                </c:pt>
                <c:pt idx="1419">
                  <c:v>66.194299999999998</c:v>
                </c:pt>
                <c:pt idx="1420">
                  <c:v>66.887299999999996</c:v>
                </c:pt>
                <c:pt idx="1421">
                  <c:v>66.948400000000007</c:v>
                </c:pt>
                <c:pt idx="1422">
                  <c:v>67.641000000000005</c:v>
                </c:pt>
                <c:pt idx="1423">
                  <c:v>67.702500000000001</c:v>
                </c:pt>
                <c:pt idx="1424">
                  <c:v>68.3947</c:v>
                </c:pt>
                <c:pt idx="1425">
                  <c:v>68.456699999999998</c:v>
                </c:pt>
                <c:pt idx="1426">
                  <c:v>69.148399999999995</c:v>
                </c:pt>
                <c:pt idx="1427">
                  <c:v>69.210800000000006</c:v>
                </c:pt>
                <c:pt idx="1428">
                  <c:v>69.902199999999993</c:v>
                </c:pt>
                <c:pt idx="1429">
                  <c:v>69.965000000000003</c:v>
                </c:pt>
                <c:pt idx="1430">
                  <c:v>70.655900000000003</c:v>
                </c:pt>
                <c:pt idx="1431">
                  <c:v>70.719099999999997</c:v>
                </c:pt>
                <c:pt idx="1432">
                  <c:v>71.409599999999998</c:v>
                </c:pt>
                <c:pt idx="1433">
                  <c:v>71.473299999999995</c:v>
                </c:pt>
                <c:pt idx="1434">
                  <c:v>72.163300000000007</c:v>
                </c:pt>
                <c:pt idx="1435">
                  <c:v>72.227400000000003</c:v>
                </c:pt>
                <c:pt idx="1436">
                  <c:v>72.917100000000005</c:v>
                </c:pt>
                <c:pt idx="1437">
                  <c:v>72.9816</c:v>
                </c:pt>
                <c:pt idx="1438">
                  <c:v>73.6708</c:v>
                </c:pt>
                <c:pt idx="1439">
                  <c:v>73.735699999999994</c:v>
                </c:pt>
                <c:pt idx="1440">
                  <c:v>59.0762</c:v>
                </c:pt>
                <c:pt idx="1441">
                  <c:v>59.139800000000001</c:v>
                </c:pt>
                <c:pt idx="1442">
                  <c:v>59.829000000000001</c:v>
                </c:pt>
                <c:pt idx="1443">
                  <c:v>59.893099999999997</c:v>
                </c:pt>
                <c:pt idx="1444">
                  <c:v>60.581800000000001</c:v>
                </c:pt>
                <c:pt idx="1445">
                  <c:v>60.646299999999997</c:v>
                </c:pt>
                <c:pt idx="1446">
                  <c:v>61.334600000000002</c:v>
                </c:pt>
                <c:pt idx="1447">
                  <c:v>61.3996</c:v>
                </c:pt>
                <c:pt idx="1448">
                  <c:v>62.087400000000002</c:v>
                </c:pt>
                <c:pt idx="1449">
                  <c:v>62.152900000000002</c:v>
                </c:pt>
                <c:pt idx="1450">
                  <c:v>62.840200000000003</c:v>
                </c:pt>
                <c:pt idx="1451">
                  <c:v>62.906199999999998</c:v>
                </c:pt>
                <c:pt idx="1452">
                  <c:v>63.593000000000004</c:v>
                </c:pt>
                <c:pt idx="1453">
                  <c:v>63.659500000000001</c:v>
                </c:pt>
                <c:pt idx="1454">
                  <c:v>64.345799999999997</c:v>
                </c:pt>
                <c:pt idx="1455">
                  <c:v>64.412700000000001</c:v>
                </c:pt>
                <c:pt idx="1456">
                  <c:v>65.098699999999994</c:v>
                </c:pt>
                <c:pt idx="1457">
                  <c:v>65.165999999999997</c:v>
                </c:pt>
                <c:pt idx="1458">
                  <c:v>65.851500000000001</c:v>
                </c:pt>
                <c:pt idx="1459">
                  <c:v>65.919300000000007</c:v>
                </c:pt>
                <c:pt idx="1460">
                  <c:v>66.604299999999995</c:v>
                </c:pt>
                <c:pt idx="1461">
                  <c:v>66.672600000000003</c:v>
                </c:pt>
                <c:pt idx="1462">
                  <c:v>67.357100000000003</c:v>
                </c:pt>
                <c:pt idx="1463">
                  <c:v>67.425899999999999</c:v>
                </c:pt>
                <c:pt idx="1464">
                  <c:v>68.109899999999996</c:v>
                </c:pt>
                <c:pt idx="1465">
                  <c:v>68.179199999999994</c:v>
                </c:pt>
                <c:pt idx="1466">
                  <c:v>68.862700000000004</c:v>
                </c:pt>
                <c:pt idx="1467">
                  <c:v>68.932400000000001</c:v>
                </c:pt>
                <c:pt idx="1468">
                  <c:v>69.615499999999997</c:v>
                </c:pt>
                <c:pt idx="1469">
                  <c:v>69.685699999999997</c:v>
                </c:pt>
                <c:pt idx="1470">
                  <c:v>70.368300000000005</c:v>
                </c:pt>
                <c:pt idx="1471">
                  <c:v>70.438999999999993</c:v>
                </c:pt>
                <c:pt idx="1472">
                  <c:v>71.121200000000002</c:v>
                </c:pt>
                <c:pt idx="1473">
                  <c:v>71.192300000000003</c:v>
                </c:pt>
                <c:pt idx="1474">
                  <c:v>71.873999999999995</c:v>
                </c:pt>
                <c:pt idx="1475">
                  <c:v>71.945599999999999</c:v>
                </c:pt>
                <c:pt idx="1476">
                  <c:v>72.626800000000003</c:v>
                </c:pt>
                <c:pt idx="1477">
                  <c:v>72.698800000000006</c:v>
                </c:pt>
                <c:pt idx="1478">
                  <c:v>73.379599999999996</c:v>
                </c:pt>
                <c:pt idx="1479">
                  <c:v>73.452100000000002</c:v>
                </c:pt>
                <c:pt idx="1480">
                  <c:v>58.772599999999997</c:v>
                </c:pt>
                <c:pt idx="1481">
                  <c:v>58.8429</c:v>
                </c:pt>
                <c:pt idx="1482">
                  <c:v>59.5244</c:v>
                </c:pt>
                <c:pt idx="1483">
                  <c:v>59.595199999999998</c:v>
                </c:pt>
                <c:pt idx="1484">
                  <c:v>60.276200000000003</c:v>
                </c:pt>
                <c:pt idx="1485">
                  <c:v>60.3476</c:v>
                </c:pt>
                <c:pt idx="1486">
                  <c:v>61.027999999999999</c:v>
                </c:pt>
                <c:pt idx="1487">
                  <c:v>61.099899999999998</c:v>
                </c:pt>
                <c:pt idx="1488">
                  <c:v>61.779800000000002</c:v>
                </c:pt>
                <c:pt idx="1489">
                  <c:v>61.852200000000003</c:v>
                </c:pt>
                <c:pt idx="1490">
                  <c:v>62.531599999999997</c:v>
                </c:pt>
                <c:pt idx="1491">
                  <c:v>62.604500000000002</c:v>
                </c:pt>
                <c:pt idx="1492">
                  <c:v>63.283499999999997</c:v>
                </c:pt>
                <c:pt idx="1493">
                  <c:v>63.3568</c:v>
                </c:pt>
                <c:pt idx="1494">
                  <c:v>64.035300000000007</c:v>
                </c:pt>
                <c:pt idx="1495">
                  <c:v>64.109200000000001</c:v>
                </c:pt>
                <c:pt idx="1496">
                  <c:v>64.787099999999995</c:v>
                </c:pt>
                <c:pt idx="1497">
                  <c:v>64.861500000000007</c:v>
                </c:pt>
                <c:pt idx="1498">
                  <c:v>65.538899999999998</c:v>
                </c:pt>
                <c:pt idx="1499">
                  <c:v>65.613799999999998</c:v>
                </c:pt>
                <c:pt idx="1500">
                  <c:v>66.290700000000001</c:v>
                </c:pt>
                <c:pt idx="1501">
                  <c:v>66.366100000000003</c:v>
                </c:pt>
                <c:pt idx="1502">
                  <c:v>67.042500000000004</c:v>
                </c:pt>
                <c:pt idx="1503">
                  <c:v>67.118399999999994</c:v>
                </c:pt>
                <c:pt idx="1504">
                  <c:v>67.794300000000007</c:v>
                </c:pt>
                <c:pt idx="1505">
                  <c:v>67.870800000000003</c:v>
                </c:pt>
                <c:pt idx="1506">
                  <c:v>68.546099999999996</c:v>
                </c:pt>
                <c:pt idx="1507">
                  <c:v>68.623099999999994</c:v>
                </c:pt>
                <c:pt idx="1508">
                  <c:v>69.297899999999998</c:v>
                </c:pt>
                <c:pt idx="1509">
                  <c:v>69.375399999999999</c:v>
                </c:pt>
                <c:pt idx="1510">
                  <c:v>70.049700000000001</c:v>
                </c:pt>
                <c:pt idx="1511">
                  <c:v>70.127700000000004</c:v>
                </c:pt>
                <c:pt idx="1512">
                  <c:v>70.801500000000004</c:v>
                </c:pt>
                <c:pt idx="1513">
                  <c:v>70.88</c:v>
                </c:pt>
                <c:pt idx="1514">
                  <c:v>71.553299999999993</c:v>
                </c:pt>
                <c:pt idx="1515">
                  <c:v>71.632400000000004</c:v>
                </c:pt>
                <c:pt idx="1516">
                  <c:v>72.305099999999996</c:v>
                </c:pt>
                <c:pt idx="1517">
                  <c:v>72.384699999999995</c:v>
                </c:pt>
                <c:pt idx="1518">
                  <c:v>73.056899999999999</c:v>
                </c:pt>
                <c:pt idx="1519">
                  <c:v>73.137</c:v>
                </c:pt>
                <c:pt idx="1520">
                  <c:v>58.439500000000002</c:v>
                </c:pt>
                <c:pt idx="1521">
                  <c:v>58.516399999999997</c:v>
                </c:pt>
                <c:pt idx="1522">
                  <c:v>59.190199999999997</c:v>
                </c:pt>
                <c:pt idx="1523">
                  <c:v>59.267699999999998</c:v>
                </c:pt>
                <c:pt idx="1524">
                  <c:v>59.940899999999999</c:v>
                </c:pt>
                <c:pt idx="1525">
                  <c:v>60.018900000000002</c:v>
                </c:pt>
                <c:pt idx="1526">
                  <c:v>60.691499999999998</c:v>
                </c:pt>
                <c:pt idx="1527">
                  <c:v>60.770200000000003</c:v>
                </c:pt>
                <c:pt idx="1528">
                  <c:v>61.4422</c:v>
                </c:pt>
                <c:pt idx="1529">
                  <c:v>61.521500000000003</c:v>
                </c:pt>
                <c:pt idx="1530">
                  <c:v>62.192900000000002</c:v>
                </c:pt>
                <c:pt idx="1531">
                  <c:v>62.2727</c:v>
                </c:pt>
                <c:pt idx="1532">
                  <c:v>62.943600000000004</c:v>
                </c:pt>
                <c:pt idx="1533">
                  <c:v>63.024000000000001</c:v>
                </c:pt>
                <c:pt idx="1534">
                  <c:v>63.694299999999998</c:v>
                </c:pt>
                <c:pt idx="1535">
                  <c:v>63.775199999999998</c:v>
                </c:pt>
                <c:pt idx="1536">
                  <c:v>64.444999999999993</c:v>
                </c:pt>
                <c:pt idx="1537">
                  <c:v>64.526499999999999</c:v>
                </c:pt>
                <c:pt idx="1538">
                  <c:v>65.195700000000002</c:v>
                </c:pt>
                <c:pt idx="1539">
                  <c:v>65.277799999999999</c:v>
                </c:pt>
                <c:pt idx="1540">
                  <c:v>65.946399999999997</c:v>
                </c:pt>
                <c:pt idx="1541">
                  <c:v>66.028999999999996</c:v>
                </c:pt>
                <c:pt idx="1542">
                  <c:v>66.697100000000006</c:v>
                </c:pt>
                <c:pt idx="1543">
                  <c:v>66.780299999999997</c:v>
                </c:pt>
                <c:pt idx="1544">
                  <c:v>67.447800000000001</c:v>
                </c:pt>
                <c:pt idx="1545">
                  <c:v>67.531499999999994</c:v>
                </c:pt>
                <c:pt idx="1546">
                  <c:v>68.198499999999996</c:v>
                </c:pt>
                <c:pt idx="1547">
                  <c:v>68.282799999999995</c:v>
                </c:pt>
                <c:pt idx="1548">
                  <c:v>68.949200000000005</c:v>
                </c:pt>
                <c:pt idx="1549">
                  <c:v>69.034099999999995</c:v>
                </c:pt>
                <c:pt idx="1550">
                  <c:v>69.6999</c:v>
                </c:pt>
                <c:pt idx="1551">
                  <c:v>69.785300000000007</c:v>
                </c:pt>
                <c:pt idx="1552">
                  <c:v>70.450599999999994</c:v>
                </c:pt>
                <c:pt idx="1553">
                  <c:v>70.536600000000007</c:v>
                </c:pt>
                <c:pt idx="1554">
                  <c:v>71.201300000000003</c:v>
                </c:pt>
                <c:pt idx="1555">
                  <c:v>71.287899999999993</c:v>
                </c:pt>
                <c:pt idx="1556">
                  <c:v>71.951999999999998</c:v>
                </c:pt>
                <c:pt idx="1557">
                  <c:v>72.039100000000005</c:v>
                </c:pt>
                <c:pt idx="1558">
                  <c:v>72.702699999999993</c:v>
                </c:pt>
                <c:pt idx="1559">
                  <c:v>72.790400000000005</c:v>
                </c:pt>
                <c:pt idx="1560">
                  <c:v>58.076700000000002</c:v>
                </c:pt>
                <c:pt idx="1561">
                  <c:v>58.160299999999999</c:v>
                </c:pt>
                <c:pt idx="1562">
                  <c:v>58.826099999999997</c:v>
                </c:pt>
                <c:pt idx="1563">
                  <c:v>58.910400000000003</c:v>
                </c:pt>
                <c:pt idx="1564">
                  <c:v>59.575600000000001</c:v>
                </c:pt>
                <c:pt idx="1565">
                  <c:v>59.660499999999999</c:v>
                </c:pt>
                <c:pt idx="1566">
                  <c:v>60.325099999999999</c:v>
                </c:pt>
                <c:pt idx="1567">
                  <c:v>60.410600000000002</c:v>
                </c:pt>
                <c:pt idx="1568">
                  <c:v>61.074599999999997</c:v>
                </c:pt>
                <c:pt idx="1569">
                  <c:v>61.160699999999999</c:v>
                </c:pt>
                <c:pt idx="1570">
                  <c:v>61.824100000000001</c:v>
                </c:pt>
                <c:pt idx="1571">
                  <c:v>61.910800000000002</c:v>
                </c:pt>
                <c:pt idx="1572">
                  <c:v>62.573599999999999</c:v>
                </c:pt>
                <c:pt idx="1573">
                  <c:v>62.660899999999998</c:v>
                </c:pt>
                <c:pt idx="1574">
                  <c:v>63.323099999999997</c:v>
                </c:pt>
                <c:pt idx="1575">
                  <c:v>63.411000000000001</c:v>
                </c:pt>
                <c:pt idx="1576">
                  <c:v>64.072599999999994</c:v>
                </c:pt>
                <c:pt idx="1577">
                  <c:v>64.161100000000005</c:v>
                </c:pt>
                <c:pt idx="1578">
                  <c:v>64.822100000000006</c:v>
                </c:pt>
                <c:pt idx="1579">
                  <c:v>64.911199999999994</c:v>
                </c:pt>
                <c:pt idx="1580">
                  <c:v>65.5715</c:v>
                </c:pt>
                <c:pt idx="1581">
                  <c:v>65.661299999999997</c:v>
                </c:pt>
                <c:pt idx="1582">
                  <c:v>66.320999999999998</c:v>
                </c:pt>
                <c:pt idx="1583">
                  <c:v>66.4114</c:v>
                </c:pt>
                <c:pt idx="1584">
                  <c:v>67.070499999999996</c:v>
                </c:pt>
                <c:pt idx="1585">
                  <c:v>67.161500000000004</c:v>
                </c:pt>
                <c:pt idx="1586">
                  <c:v>67.819999999999993</c:v>
                </c:pt>
                <c:pt idx="1587">
                  <c:v>67.911600000000007</c:v>
                </c:pt>
                <c:pt idx="1588">
                  <c:v>68.569500000000005</c:v>
                </c:pt>
                <c:pt idx="1589">
                  <c:v>68.661699999999996</c:v>
                </c:pt>
                <c:pt idx="1590">
                  <c:v>69.319000000000003</c:v>
                </c:pt>
                <c:pt idx="1591">
                  <c:v>69.411799999999999</c:v>
                </c:pt>
                <c:pt idx="1592">
                  <c:v>70.0685</c:v>
                </c:pt>
                <c:pt idx="1593">
                  <c:v>70.161900000000003</c:v>
                </c:pt>
                <c:pt idx="1594">
                  <c:v>70.817999999999998</c:v>
                </c:pt>
                <c:pt idx="1595">
                  <c:v>70.912000000000006</c:v>
                </c:pt>
                <c:pt idx="1596">
                  <c:v>71.567499999999995</c:v>
                </c:pt>
                <c:pt idx="1597">
                  <c:v>71.662099999999995</c:v>
                </c:pt>
                <c:pt idx="1598">
                  <c:v>72.316900000000004</c:v>
                </c:pt>
                <c:pt idx="1599">
                  <c:v>72.412199999999999</c:v>
                </c:pt>
                <c:pt idx="1600">
                  <c:v>57.684199999999997</c:v>
                </c:pt>
                <c:pt idx="1601">
                  <c:v>57.774500000000003</c:v>
                </c:pt>
                <c:pt idx="1602">
                  <c:v>58.432400000000001</c:v>
                </c:pt>
                <c:pt idx="1603">
                  <c:v>58.523299999999999</c:v>
                </c:pt>
                <c:pt idx="1604">
                  <c:v>59.180599999999998</c:v>
                </c:pt>
                <c:pt idx="1605">
                  <c:v>59.272199999999998</c:v>
                </c:pt>
                <c:pt idx="1606">
                  <c:v>59.928800000000003</c:v>
                </c:pt>
                <c:pt idx="1607">
                  <c:v>60.021000000000001</c:v>
                </c:pt>
                <c:pt idx="1608">
                  <c:v>60.677</c:v>
                </c:pt>
                <c:pt idx="1609">
                  <c:v>60.7699</c:v>
                </c:pt>
                <c:pt idx="1610">
                  <c:v>61.425199999999997</c:v>
                </c:pt>
                <c:pt idx="1611">
                  <c:v>61.518700000000003</c:v>
                </c:pt>
                <c:pt idx="1612">
                  <c:v>62.173299999999998</c:v>
                </c:pt>
                <c:pt idx="1613">
                  <c:v>62.267600000000002</c:v>
                </c:pt>
                <c:pt idx="1614">
                  <c:v>62.921500000000002</c:v>
                </c:pt>
                <c:pt idx="1615">
                  <c:v>63.016399999999997</c:v>
                </c:pt>
                <c:pt idx="1616">
                  <c:v>63.669699999999999</c:v>
                </c:pt>
                <c:pt idx="1617">
                  <c:v>63.765300000000003</c:v>
                </c:pt>
                <c:pt idx="1618">
                  <c:v>64.417900000000003</c:v>
                </c:pt>
                <c:pt idx="1619">
                  <c:v>64.514099999999999</c:v>
                </c:pt>
                <c:pt idx="1620">
                  <c:v>65.1661</c:v>
                </c:pt>
                <c:pt idx="1621">
                  <c:v>65.263000000000005</c:v>
                </c:pt>
                <c:pt idx="1622">
                  <c:v>65.914299999999997</c:v>
                </c:pt>
                <c:pt idx="1623">
                  <c:v>66.011799999999994</c:v>
                </c:pt>
                <c:pt idx="1624">
                  <c:v>66.662499999999994</c:v>
                </c:pt>
                <c:pt idx="1625">
                  <c:v>66.7607</c:v>
                </c:pt>
                <c:pt idx="1626">
                  <c:v>67.410600000000002</c:v>
                </c:pt>
                <c:pt idx="1627">
                  <c:v>67.509500000000003</c:v>
                </c:pt>
                <c:pt idx="1628">
                  <c:v>68.158799999999999</c:v>
                </c:pt>
                <c:pt idx="1629">
                  <c:v>68.258399999999995</c:v>
                </c:pt>
                <c:pt idx="1630">
                  <c:v>68.906999999999996</c:v>
                </c:pt>
                <c:pt idx="1631">
                  <c:v>69.007199999999997</c:v>
                </c:pt>
                <c:pt idx="1632">
                  <c:v>69.655199999999994</c:v>
                </c:pt>
                <c:pt idx="1633">
                  <c:v>69.756100000000004</c:v>
                </c:pt>
                <c:pt idx="1634">
                  <c:v>70.403400000000005</c:v>
                </c:pt>
                <c:pt idx="1635">
                  <c:v>70.504900000000006</c:v>
                </c:pt>
                <c:pt idx="1636">
                  <c:v>71.151600000000002</c:v>
                </c:pt>
                <c:pt idx="1637">
                  <c:v>71.253799999999998</c:v>
                </c:pt>
                <c:pt idx="1638">
                  <c:v>71.899699999999996</c:v>
                </c:pt>
                <c:pt idx="1639">
                  <c:v>72.002600000000001</c:v>
                </c:pt>
                <c:pt idx="1640">
                  <c:v>57.2622</c:v>
                </c:pt>
                <c:pt idx="1641">
                  <c:v>57.359099999999998</c:v>
                </c:pt>
                <c:pt idx="1642">
                  <c:v>58.009</c:v>
                </c:pt>
                <c:pt idx="1643">
                  <c:v>58.1066</c:v>
                </c:pt>
                <c:pt idx="1644">
                  <c:v>58.755800000000001</c:v>
                </c:pt>
                <c:pt idx="1645">
                  <c:v>58.854100000000003</c:v>
                </c:pt>
                <c:pt idx="1646">
                  <c:v>59.502499999999998</c:v>
                </c:pt>
                <c:pt idx="1647">
                  <c:v>59.601500000000001</c:v>
                </c:pt>
                <c:pt idx="1648">
                  <c:v>60.249299999999998</c:v>
                </c:pt>
                <c:pt idx="1649">
                  <c:v>60.348999999999997</c:v>
                </c:pt>
                <c:pt idx="1650">
                  <c:v>60.996099999999998</c:v>
                </c:pt>
                <c:pt idx="1651">
                  <c:v>61.096499999999999</c:v>
                </c:pt>
                <c:pt idx="1652">
                  <c:v>61.742899999999999</c:v>
                </c:pt>
                <c:pt idx="1653">
                  <c:v>61.844000000000001</c:v>
                </c:pt>
                <c:pt idx="1654">
                  <c:v>62.489699999999999</c:v>
                </c:pt>
                <c:pt idx="1655">
                  <c:v>62.591500000000003</c:v>
                </c:pt>
                <c:pt idx="1656">
                  <c:v>63.236499999999999</c:v>
                </c:pt>
                <c:pt idx="1657">
                  <c:v>63.338999999999999</c:v>
                </c:pt>
                <c:pt idx="1658">
                  <c:v>63.9833</c:v>
                </c:pt>
                <c:pt idx="1659">
                  <c:v>64.086500000000001</c:v>
                </c:pt>
                <c:pt idx="1660">
                  <c:v>64.73</c:v>
                </c:pt>
                <c:pt idx="1661">
                  <c:v>64.834000000000003</c:v>
                </c:pt>
                <c:pt idx="1662">
                  <c:v>65.476799999999997</c:v>
                </c:pt>
                <c:pt idx="1663">
                  <c:v>65.581500000000005</c:v>
                </c:pt>
                <c:pt idx="1664">
                  <c:v>66.223600000000005</c:v>
                </c:pt>
                <c:pt idx="1665">
                  <c:v>66.328999999999994</c:v>
                </c:pt>
                <c:pt idx="1666">
                  <c:v>66.970399999999998</c:v>
                </c:pt>
                <c:pt idx="1667">
                  <c:v>67.076499999999996</c:v>
                </c:pt>
                <c:pt idx="1668">
                  <c:v>67.717200000000005</c:v>
                </c:pt>
                <c:pt idx="1669">
                  <c:v>67.823999999999998</c:v>
                </c:pt>
                <c:pt idx="1670">
                  <c:v>68.463999999999999</c:v>
                </c:pt>
                <c:pt idx="1671">
                  <c:v>68.5715</c:v>
                </c:pt>
                <c:pt idx="1672">
                  <c:v>69.210700000000003</c:v>
                </c:pt>
                <c:pt idx="1673">
                  <c:v>69.319000000000003</c:v>
                </c:pt>
                <c:pt idx="1674">
                  <c:v>69.957499999999996</c:v>
                </c:pt>
                <c:pt idx="1675">
                  <c:v>70.066500000000005</c:v>
                </c:pt>
                <c:pt idx="1676">
                  <c:v>70.704300000000003</c:v>
                </c:pt>
                <c:pt idx="1677">
                  <c:v>70.813999999999993</c:v>
                </c:pt>
                <c:pt idx="1678">
                  <c:v>71.451099999999997</c:v>
                </c:pt>
                <c:pt idx="1679">
                  <c:v>71.561499999999995</c:v>
                </c:pt>
                <c:pt idx="1680">
                  <c:v>56.810600000000001</c:v>
                </c:pt>
                <c:pt idx="1681">
                  <c:v>56.914000000000001</c:v>
                </c:pt>
                <c:pt idx="1682">
                  <c:v>57.555900000000001</c:v>
                </c:pt>
                <c:pt idx="1683">
                  <c:v>57.6601</c:v>
                </c:pt>
                <c:pt idx="1684">
                  <c:v>58.301099999999998</c:v>
                </c:pt>
                <c:pt idx="1685">
                  <c:v>58.406100000000002</c:v>
                </c:pt>
                <c:pt idx="1686">
                  <c:v>59.046399999999998</c:v>
                </c:pt>
                <c:pt idx="1687">
                  <c:v>59.152200000000001</c:v>
                </c:pt>
                <c:pt idx="1688">
                  <c:v>59.791699999999999</c:v>
                </c:pt>
                <c:pt idx="1689">
                  <c:v>59.898200000000003</c:v>
                </c:pt>
                <c:pt idx="1690">
                  <c:v>60.536999999999999</c:v>
                </c:pt>
                <c:pt idx="1691">
                  <c:v>60.644300000000001</c:v>
                </c:pt>
                <c:pt idx="1692">
                  <c:v>61.282299999999999</c:v>
                </c:pt>
                <c:pt idx="1693">
                  <c:v>61.390300000000003</c:v>
                </c:pt>
                <c:pt idx="1694">
                  <c:v>62.0276</c:v>
                </c:pt>
                <c:pt idx="1695">
                  <c:v>62.136400000000002</c:v>
                </c:pt>
                <c:pt idx="1696">
                  <c:v>62.7729</c:v>
                </c:pt>
                <c:pt idx="1697">
                  <c:v>62.882399999999997</c:v>
                </c:pt>
                <c:pt idx="1698">
                  <c:v>63.518099999999997</c:v>
                </c:pt>
                <c:pt idx="1699">
                  <c:v>63.628500000000003</c:v>
                </c:pt>
                <c:pt idx="1700">
                  <c:v>64.263400000000004</c:v>
                </c:pt>
                <c:pt idx="1701">
                  <c:v>64.374499999999998</c:v>
                </c:pt>
                <c:pt idx="1702">
                  <c:v>65.008700000000005</c:v>
                </c:pt>
                <c:pt idx="1703">
                  <c:v>65.120599999999996</c:v>
                </c:pt>
                <c:pt idx="1704">
                  <c:v>65.754000000000005</c:v>
                </c:pt>
                <c:pt idx="1705">
                  <c:v>65.866600000000005</c:v>
                </c:pt>
                <c:pt idx="1706">
                  <c:v>66.499300000000005</c:v>
                </c:pt>
                <c:pt idx="1707">
                  <c:v>66.6126</c:v>
                </c:pt>
                <c:pt idx="1708">
                  <c:v>67.244600000000005</c:v>
                </c:pt>
                <c:pt idx="1709">
                  <c:v>67.358699999999999</c:v>
                </c:pt>
                <c:pt idx="1710">
                  <c:v>67.989800000000002</c:v>
                </c:pt>
                <c:pt idx="1711">
                  <c:v>68.104699999999994</c:v>
                </c:pt>
                <c:pt idx="1712">
                  <c:v>68.735100000000003</c:v>
                </c:pt>
                <c:pt idx="1713">
                  <c:v>68.850800000000007</c:v>
                </c:pt>
                <c:pt idx="1714">
                  <c:v>69.480400000000003</c:v>
                </c:pt>
                <c:pt idx="1715">
                  <c:v>69.596800000000002</c:v>
                </c:pt>
                <c:pt idx="1716">
                  <c:v>70.225700000000003</c:v>
                </c:pt>
                <c:pt idx="1717">
                  <c:v>70.3429</c:v>
                </c:pt>
                <c:pt idx="1718">
                  <c:v>70.971000000000004</c:v>
                </c:pt>
                <c:pt idx="1719">
                  <c:v>71.088899999999995</c:v>
                </c:pt>
                <c:pt idx="1720">
                  <c:v>56.3294</c:v>
                </c:pt>
                <c:pt idx="1721">
                  <c:v>56.439399999999999</c:v>
                </c:pt>
                <c:pt idx="1722">
                  <c:v>57.073099999999997</c:v>
                </c:pt>
                <c:pt idx="1723">
                  <c:v>57.183900000000001</c:v>
                </c:pt>
                <c:pt idx="1724">
                  <c:v>57.816699999999997</c:v>
                </c:pt>
                <c:pt idx="1725">
                  <c:v>57.928400000000003</c:v>
                </c:pt>
                <c:pt idx="1726">
                  <c:v>58.560400000000001</c:v>
                </c:pt>
                <c:pt idx="1727">
                  <c:v>58.672899999999998</c:v>
                </c:pt>
                <c:pt idx="1728">
                  <c:v>59.304099999999998</c:v>
                </c:pt>
                <c:pt idx="1729">
                  <c:v>59.417400000000001</c:v>
                </c:pt>
                <c:pt idx="1730">
                  <c:v>60.047800000000002</c:v>
                </c:pt>
                <c:pt idx="1731">
                  <c:v>60.161900000000003</c:v>
                </c:pt>
                <c:pt idx="1732">
                  <c:v>60.791499999999999</c:v>
                </c:pt>
                <c:pt idx="1733">
                  <c:v>60.906399999999998</c:v>
                </c:pt>
                <c:pt idx="1734">
                  <c:v>61.535200000000003</c:v>
                </c:pt>
                <c:pt idx="1735">
                  <c:v>61.6509</c:v>
                </c:pt>
                <c:pt idx="1736">
                  <c:v>62.2789</c:v>
                </c:pt>
                <c:pt idx="1737">
                  <c:v>62.395400000000002</c:v>
                </c:pt>
                <c:pt idx="1738">
                  <c:v>63.022599999999997</c:v>
                </c:pt>
                <c:pt idx="1739">
                  <c:v>63.139899999999997</c:v>
                </c:pt>
                <c:pt idx="1740">
                  <c:v>63.766300000000001</c:v>
                </c:pt>
                <c:pt idx="1741">
                  <c:v>63.884399999999999</c:v>
                </c:pt>
                <c:pt idx="1742">
                  <c:v>64.510000000000005</c:v>
                </c:pt>
                <c:pt idx="1743">
                  <c:v>64.628900000000002</c:v>
                </c:pt>
                <c:pt idx="1744">
                  <c:v>65.253600000000006</c:v>
                </c:pt>
                <c:pt idx="1745">
                  <c:v>65.373400000000004</c:v>
                </c:pt>
                <c:pt idx="1746">
                  <c:v>65.997299999999996</c:v>
                </c:pt>
                <c:pt idx="1747">
                  <c:v>66.117900000000006</c:v>
                </c:pt>
                <c:pt idx="1748">
                  <c:v>66.741</c:v>
                </c:pt>
                <c:pt idx="1749">
                  <c:v>66.862399999999994</c:v>
                </c:pt>
                <c:pt idx="1750">
                  <c:v>67.484700000000004</c:v>
                </c:pt>
                <c:pt idx="1751">
                  <c:v>67.606899999999996</c:v>
                </c:pt>
                <c:pt idx="1752">
                  <c:v>68.228399999999993</c:v>
                </c:pt>
                <c:pt idx="1753">
                  <c:v>68.351399999999998</c:v>
                </c:pt>
                <c:pt idx="1754">
                  <c:v>68.972099999999998</c:v>
                </c:pt>
                <c:pt idx="1755">
                  <c:v>69.0959</c:v>
                </c:pt>
                <c:pt idx="1756">
                  <c:v>69.715800000000002</c:v>
                </c:pt>
                <c:pt idx="1757">
                  <c:v>69.840400000000002</c:v>
                </c:pt>
                <c:pt idx="1758">
                  <c:v>70.459500000000006</c:v>
                </c:pt>
                <c:pt idx="1759">
                  <c:v>70.584900000000005</c:v>
                </c:pt>
                <c:pt idx="1760">
                  <c:v>53.845500000000001</c:v>
                </c:pt>
                <c:pt idx="1761">
                  <c:v>54.139499999999998</c:v>
                </c:pt>
                <c:pt idx="1762">
                  <c:v>54.500300000000003</c:v>
                </c:pt>
                <c:pt idx="1763">
                  <c:v>54.796500000000002</c:v>
                </c:pt>
                <c:pt idx="1764">
                  <c:v>55.155099999999997</c:v>
                </c:pt>
                <c:pt idx="1765">
                  <c:v>55.453400000000002</c:v>
                </c:pt>
                <c:pt idx="1766">
                  <c:v>55.809899999999999</c:v>
                </c:pt>
                <c:pt idx="1767">
                  <c:v>56.110399999999998</c:v>
                </c:pt>
                <c:pt idx="1768">
                  <c:v>56.464700000000001</c:v>
                </c:pt>
                <c:pt idx="1769">
                  <c:v>56.767299999999999</c:v>
                </c:pt>
                <c:pt idx="1770">
                  <c:v>57.119399999999999</c:v>
                </c:pt>
                <c:pt idx="1771">
                  <c:v>57.424300000000002</c:v>
                </c:pt>
                <c:pt idx="1772">
                  <c:v>57.7742</c:v>
                </c:pt>
                <c:pt idx="1773">
                  <c:v>58.081200000000003</c:v>
                </c:pt>
                <c:pt idx="1774">
                  <c:v>58.429000000000002</c:v>
                </c:pt>
                <c:pt idx="1775">
                  <c:v>58.738199999999999</c:v>
                </c:pt>
                <c:pt idx="1776">
                  <c:v>59.083799999999997</c:v>
                </c:pt>
                <c:pt idx="1777">
                  <c:v>59.395200000000003</c:v>
                </c:pt>
                <c:pt idx="1778">
                  <c:v>59.738599999999998</c:v>
                </c:pt>
                <c:pt idx="1779">
                  <c:v>60.052100000000003</c:v>
                </c:pt>
                <c:pt idx="1780">
                  <c:v>60.3934</c:v>
                </c:pt>
                <c:pt idx="1781">
                  <c:v>60.709099999999999</c:v>
                </c:pt>
                <c:pt idx="1782">
                  <c:v>61.048200000000001</c:v>
                </c:pt>
                <c:pt idx="1783">
                  <c:v>61.366</c:v>
                </c:pt>
                <c:pt idx="1784">
                  <c:v>61.703000000000003</c:v>
                </c:pt>
                <c:pt idx="1785">
                  <c:v>62.023000000000003</c:v>
                </c:pt>
                <c:pt idx="1786">
                  <c:v>62.357799999999997</c:v>
                </c:pt>
                <c:pt idx="1787">
                  <c:v>62.679900000000004</c:v>
                </c:pt>
                <c:pt idx="1788">
                  <c:v>63.012599999999999</c:v>
                </c:pt>
                <c:pt idx="1789">
                  <c:v>63.3369</c:v>
                </c:pt>
                <c:pt idx="1790">
                  <c:v>63.667400000000001</c:v>
                </c:pt>
                <c:pt idx="1791">
                  <c:v>63.9938</c:v>
                </c:pt>
                <c:pt idx="1792">
                  <c:v>64.322199999999995</c:v>
                </c:pt>
                <c:pt idx="1793">
                  <c:v>64.650800000000004</c:v>
                </c:pt>
                <c:pt idx="1794">
                  <c:v>64.977000000000004</c:v>
                </c:pt>
                <c:pt idx="1795">
                  <c:v>65.3078</c:v>
                </c:pt>
                <c:pt idx="1796">
                  <c:v>65.631699999999995</c:v>
                </c:pt>
                <c:pt idx="1797">
                  <c:v>65.964699999999993</c:v>
                </c:pt>
                <c:pt idx="1798">
                  <c:v>66.286500000000004</c:v>
                </c:pt>
                <c:pt idx="1799">
                  <c:v>66.621700000000004</c:v>
                </c:pt>
                <c:pt idx="1800">
                  <c:v>53.201599999999999</c:v>
                </c:pt>
                <c:pt idx="1801">
                  <c:v>53.501399999999997</c:v>
                </c:pt>
                <c:pt idx="1802">
                  <c:v>53.851999999999997</c:v>
                </c:pt>
                <c:pt idx="1803">
                  <c:v>54.154000000000003</c:v>
                </c:pt>
                <c:pt idx="1804">
                  <c:v>54.502400000000002</c:v>
                </c:pt>
                <c:pt idx="1805">
                  <c:v>54.806600000000003</c:v>
                </c:pt>
                <c:pt idx="1806">
                  <c:v>55.152799999999999</c:v>
                </c:pt>
                <c:pt idx="1807">
                  <c:v>55.459299999999999</c:v>
                </c:pt>
                <c:pt idx="1808">
                  <c:v>55.803199999999997</c:v>
                </c:pt>
                <c:pt idx="1809">
                  <c:v>56.111899999999999</c:v>
                </c:pt>
                <c:pt idx="1810">
                  <c:v>56.453600000000002</c:v>
                </c:pt>
                <c:pt idx="1811">
                  <c:v>56.764499999999998</c:v>
                </c:pt>
                <c:pt idx="1812">
                  <c:v>57.103999999999999</c:v>
                </c:pt>
                <c:pt idx="1813">
                  <c:v>57.417099999999998</c:v>
                </c:pt>
                <c:pt idx="1814">
                  <c:v>57.754399999999997</c:v>
                </c:pt>
                <c:pt idx="1815">
                  <c:v>58.069699999999997</c:v>
                </c:pt>
                <c:pt idx="1816">
                  <c:v>58.404800000000002</c:v>
                </c:pt>
                <c:pt idx="1817">
                  <c:v>58.722299999999997</c:v>
                </c:pt>
                <c:pt idx="1818">
                  <c:v>59.055199999999999</c:v>
                </c:pt>
                <c:pt idx="1819">
                  <c:v>59.374899999999997</c:v>
                </c:pt>
                <c:pt idx="1820">
                  <c:v>59.705599999999997</c:v>
                </c:pt>
                <c:pt idx="1821">
                  <c:v>60.027500000000003</c:v>
                </c:pt>
                <c:pt idx="1822">
                  <c:v>60.356000000000002</c:v>
                </c:pt>
                <c:pt idx="1823">
                  <c:v>60.680100000000003</c:v>
                </c:pt>
                <c:pt idx="1824">
                  <c:v>61.006399999999999</c:v>
                </c:pt>
                <c:pt idx="1825">
                  <c:v>61.332700000000003</c:v>
                </c:pt>
                <c:pt idx="1826">
                  <c:v>61.656799999999997</c:v>
                </c:pt>
                <c:pt idx="1827">
                  <c:v>61.985300000000002</c:v>
                </c:pt>
                <c:pt idx="1828">
                  <c:v>62.307200000000002</c:v>
                </c:pt>
                <c:pt idx="1829">
                  <c:v>62.637900000000002</c:v>
                </c:pt>
                <c:pt idx="1830">
                  <c:v>62.957599999999999</c:v>
                </c:pt>
                <c:pt idx="1831">
                  <c:v>63.290500000000002</c:v>
                </c:pt>
                <c:pt idx="1832">
                  <c:v>63.607999999999997</c:v>
                </c:pt>
                <c:pt idx="1833">
                  <c:v>63.943100000000001</c:v>
                </c:pt>
                <c:pt idx="1834">
                  <c:v>64.258399999999995</c:v>
                </c:pt>
                <c:pt idx="1835">
                  <c:v>64.595699999999994</c:v>
                </c:pt>
                <c:pt idx="1836">
                  <c:v>64.908799999999999</c:v>
                </c:pt>
                <c:pt idx="1837">
                  <c:v>65.248400000000004</c:v>
                </c:pt>
                <c:pt idx="1838">
                  <c:v>65.559200000000004</c:v>
                </c:pt>
                <c:pt idx="1839">
                  <c:v>65.900999999999996</c:v>
                </c:pt>
                <c:pt idx="1840">
                  <c:v>52.531799999999997</c:v>
                </c:pt>
                <c:pt idx="1841">
                  <c:v>52.837400000000002</c:v>
                </c:pt>
                <c:pt idx="1842">
                  <c:v>53.177799999999998</c:v>
                </c:pt>
                <c:pt idx="1843">
                  <c:v>53.485599999999998</c:v>
                </c:pt>
                <c:pt idx="1844">
                  <c:v>53.823700000000002</c:v>
                </c:pt>
                <c:pt idx="1845">
                  <c:v>54.133699999999997</c:v>
                </c:pt>
                <c:pt idx="1846">
                  <c:v>54.4696</c:v>
                </c:pt>
                <c:pt idx="1847">
                  <c:v>54.7819</c:v>
                </c:pt>
                <c:pt idx="1848">
                  <c:v>55.115499999999997</c:v>
                </c:pt>
                <c:pt idx="1849">
                  <c:v>55.430100000000003</c:v>
                </c:pt>
                <c:pt idx="1850">
                  <c:v>55.761400000000002</c:v>
                </c:pt>
                <c:pt idx="1851">
                  <c:v>56.078299999999999</c:v>
                </c:pt>
                <c:pt idx="1852">
                  <c:v>56.407400000000003</c:v>
                </c:pt>
                <c:pt idx="1853">
                  <c:v>56.726399999999998</c:v>
                </c:pt>
                <c:pt idx="1854">
                  <c:v>57.0533</c:v>
                </c:pt>
                <c:pt idx="1855">
                  <c:v>57.374600000000001</c:v>
                </c:pt>
                <c:pt idx="1856">
                  <c:v>57.699199999999998</c:v>
                </c:pt>
                <c:pt idx="1857">
                  <c:v>58.022799999999997</c:v>
                </c:pt>
                <c:pt idx="1858">
                  <c:v>58.345100000000002</c:v>
                </c:pt>
                <c:pt idx="1859">
                  <c:v>58.670900000000003</c:v>
                </c:pt>
                <c:pt idx="1860">
                  <c:v>58.991100000000003</c:v>
                </c:pt>
                <c:pt idx="1861">
                  <c:v>59.319099999999999</c:v>
                </c:pt>
                <c:pt idx="1862">
                  <c:v>59.637</c:v>
                </c:pt>
                <c:pt idx="1863">
                  <c:v>59.967300000000002</c:v>
                </c:pt>
                <c:pt idx="1864">
                  <c:v>60.282899999999998</c:v>
                </c:pt>
                <c:pt idx="1865">
                  <c:v>60.615499999999997</c:v>
                </c:pt>
                <c:pt idx="1866">
                  <c:v>60.928800000000003</c:v>
                </c:pt>
                <c:pt idx="1867">
                  <c:v>61.263599999999997</c:v>
                </c:pt>
                <c:pt idx="1868">
                  <c:v>61.574800000000003</c:v>
                </c:pt>
                <c:pt idx="1869">
                  <c:v>61.911799999999999</c:v>
                </c:pt>
                <c:pt idx="1870">
                  <c:v>62.220700000000001</c:v>
                </c:pt>
                <c:pt idx="1871">
                  <c:v>62.56</c:v>
                </c:pt>
                <c:pt idx="1872">
                  <c:v>62.866599999999998</c:v>
                </c:pt>
                <c:pt idx="1873">
                  <c:v>63.208199999999998</c:v>
                </c:pt>
                <c:pt idx="1874">
                  <c:v>63.512500000000003</c:v>
                </c:pt>
                <c:pt idx="1875">
                  <c:v>63.856299999999997</c:v>
                </c:pt>
                <c:pt idx="1876">
                  <c:v>64.158500000000004</c:v>
                </c:pt>
                <c:pt idx="1877">
                  <c:v>64.504499999999993</c:v>
                </c:pt>
                <c:pt idx="1878">
                  <c:v>64.804400000000001</c:v>
                </c:pt>
                <c:pt idx="1879">
                  <c:v>65.152699999999996</c:v>
                </c:pt>
                <c:pt idx="1880">
                  <c:v>51.836399999999998</c:v>
                </c:pt>
                <c:pt idx="1881">
                  <c:v>52.1477</c:v>
                </c:pt>
                <c:pt idx="1882">
                  <c:v>52.477699999999999</c:v>
                </c:pt>
                <c:pt idx="1883">
                  <c:v>52.7913</c:v>
                </c:pt>
                <c:pt idx="1884">
                  <c:v>53.119100000000003</c:v>
                </c:pt>
                <c:pt idx="1885">
                  <c:v>53.435000000000002</c:v>
                </c:pt>
                <c:pt idx="1886">
                  <c:v>53.7605</c:v>
                </c:pt>
                <c:pt idx="1887">
                  <c:v>54.078600000000002</c:v>
                </c:pt>
                <c:pt idx="1888">
                  <c:v>54.401800000000001</c:v>
                </c:pt>
                <c:pt idx="1889">
                  <c:v>54.722299999999997</c:v>
                </c:pt>
                <c:pt idx="1890">
                  <c:v>55.043199999999999</c:v>
                </c:pt>
                <c:pt idx="1891">
                  <c:v>55.365900000000003</c:v>
                </c:pt>
                <c:pt idx="1892">
                  <c:v>55.684600000000003</c:v>
                </c:pt>
                <c:pt idx="1893">
                  <c:v>56.009599999999999</c:v>
                </c:pt>
                <c:pt idx="1894">
                  <c:v>56.325899999999997</c:v>
                </c:pt>
                <c:pt idx="1895">
                  <c:v>56.653199999999998</c:v>
                </c:pt>
                <c:pt idx="1896">
                  <c:v>56.967300000000002</c:v>
                </c:pt>
                <c:pt idx="1897">
                  <c:v>57.296900000000001</c:v>
                </c:pt>
                <c:pt idx="1898">
                  <c:v>57.608600000000003</c:v>
                </c:pt>
                <c:pt idx="1899">
                  <c:v>57.9405</c:v>
                </c:pt>
                <c:pt idx="1900">
                  <c:v>58.25</c:v>
                </c:pt>
                <c:pt idx="1901">
                  <c:v>58.584200000000003</c:v>
                </c:pt>
                <c:pt idx="1902">
                  <c:v>58.891399999999997</c:v>
                </c:pt>
                <c:pt idx="1903">
                  <c:v>59.227800000000002</c:v>
                </c:pt>
                <c:pt idx="1904">
                  <c:v>59.532699999999998</c:v>
                </c:pt>
                <c:pt idx="1905">
                  <c:v>59.871499999999997</c:v>
                </c:pt>
                <c:pt idx="1906">
                  <c:v>60.174100000000003</c:v>
                </c:pt>
                <c:pt idx="1907">
                  <c:v>60.5152</c:v>
                </c:pt>
                <c:pt idx="1908">
                  <c:v>60.8155</c:v>
                </c:pt>
                <c:pt idx="1909">
                  <c:v>61.158799999999999</c:v>
                </c:pt>
                <c:pt idx="1910">
                  <c:v>61.456800000000001</c:v>
                </c:pt>
                <c:pt idx="1911">
                  <c:v>61.802500000000002</c:v>
                </c:pt>
                <c:pt idx="1912">
                  <c:v>62.098199999999999</c:v>
                </c:pt>
                <c:pt idx="1913">
                  <c:v>62.446100000000001</c:v>
                </c:pt>
                <c:pt idx="1914">
                  <c:v>62.739600000000003</c:v>
                </c:pt>
                <c:pt idx="1915">
                  <c:v>63.089799999999997</c:v>
                </c:pt>
                <c:pt idx="1916">
                  <c:v>63.380899999999997</c:v>
                </c:pt>
                <c:pt idx="1917">
                  <c:v>63.733400000000003</c:v>
                </c:pt>
                <c:pt idx="1918">
                  <c:v>64.022300000000001</c:v>
                </c:pt>
                <c:pt idx="1919">
                  <c:v>64.377099999999999</c:v>
                </c:pt>
                <c:pt idx="1920">
                  <c:v>51.115499999999997</c:v>
                </c:pt>
                <c:pt idx="1921">
                  <c:v>51.432499999999997</c:v>
                </c:pt>
                <c:pt idx="1922">
                  <c:v>51.752299999999998</c:v>
                </c:pt>
                <c:pt idx="1923">
                  <c:v>52.0715</c:v>
                </c:pt>
                <c:pt idx="1924">
                  <c:v>52.389000000000003</c:v>
                </c:pt>
                <c:pt idx="1925">
                  <c:v>52.710599999999999</c:v>
                </c:pt>
                <c:pt idx="1926">
                  <c:v>53.025700000000001</c:v>
                </c:pt>
                <c:pt idx="1927">
                  <c:v>53.349600000000002</c:v>
                </c:pt>
                <c:pt idx="1928">
                  <c:v>53.662399999999998</c:v>
                </c:pt>
                <c:pt idx="1929">
                  <c:v>53.988700000000001</c:v>
                </c:pt>
                <c:pt idx="1930">
                  <c:v>54.299100000000003</c:v>
                </c:pt>
                <c:pt idx="1931">
                  <c:v>54.627699999999997</c:v>
                </c:pt>
                <c:pt idx="1932">
                  <c:v>54.9358</c:v>
                </c:pt>
                <c:pt idx="1933">
                  <c:v>55.266800000000003</c:v>
                </c:pt>
                <c:pt idx="1934">
                  <c:v>55.572600000000001</c:v>
                </c:pt>
                <c:pt idx="1935">
                  <c:v>55.905799999999999</c:v>
                </c:pt>
                <c:pt idx="1936">
                  <c:v>56.209299999999999</c:v>
                </c:pt>
                <c:pt idx="1937">
                  <c:v>56.544899999999998</c:v>
                </c:pt>
                <c:pt idx="1938">
                  <c:v>56.845999999999997</c:v>
                </c:pt>
                <c:pt idx="1939">
                  <c:v>57.183900000000001</c:v>
                </c:pt>
                <c:pt idx="1940">
                  <c:v>57.482700000000001</c:v>
                </c:pt>
                <c:pt idx="1941">
                  <c:v>57.823</c:v>
                </c:pt>
                <c:pt idx="1942">
                  <c:v>58.119399999999999</c:v>
                </c:pt>
                <c:pt idx="1943">
                  <c:v>58.462000000000003</c:v>
                </c:pt>
                <c:pt idx="1944">
                  <c:v>58.7562</c:v>
                </c:pt>
                <c:pt idx="1945">
                  <c:v>59.101100000000002</c:v>
                </c:pt>
                <c:pt idx="1946">
                  <c:v>59.392899999999997</c:v>
                </c:pt>
                <c:pt idx="1947">
                  <c:v>59.740099999999998</c:v>
                </c:pt>
                <c:pt idx="1948">
                  <c:v>60.029600000000002</c:v>
                </c:pt>
                <c:pt idx="1949">
                  <c:v>60.379199999999997</c:v>
                </c:pt>
                <c:pt idx="1950">
                  <c:v>60.6663</c:v>
                </c:pt>
                <c:pt idx="1951">
                  <c:v>61.0182</c:v>
                </c:pt>
                <c:pt idx="1952">
                  <c:v>61.302999999999997</c:v>
                </c:pt>
                <c:pt idx="1953">
                  <c:v>61.657299999999999</c:v>
                </c:pt>
                <c:pt idx="1954">
                  <c:v>61.939799999999998</c:v>
                </c:pt>
                <c:pt idx="1955">
                  <c:v>62.296399999999998</c:v>
                </c:pt>
                <c:pt idx="1956">
                  <c:v>62.576500000000003</c:v>
                </c:pt>
                <c:pt idx="1957">
                  <c:v>62.935400000000001</c:v>
                </c:pt>
                <c:pt idx="1958">
                  <c:v>63.213200000000001</c:v>
                </c:pt>
                <c:pt idx="1959">
                  <c:v>63.5745</c:v>
                </c:pt>
                <c:pt idx="1960">
                  <c:v>50.369599999999998</c:v>
                </c:pt>
                <c:pt idx="1961">
                  <c:v>50.692100000000003</c:v>
                </c:pt>
                <c:pt idx="1962">
                  <c:v>51.001600000000003</c:v>
                </c:pt>
                <c:pt idx="1963">
                  <c:v>51.326500000000003</c:v>
                </c:pt>
                <c:pt idx="1964">
                  <c:v>51.633600000000001</c:v>
                </c:pt>
                <c:pt idx="1965">
                  <c:v>51.960900000000002</c:v>
                </c:pt>
                <c:pt idx="1966">
                  <c:v>52.265500000000003</c:v>
                </c:pt>
                <c:pt idx="1967">
                  <c:v>52.595199999999998</c:v>
                </c:pt>
                <c:pt idx="1968">
                  <c:v>52.897500000000001</c:v>
                </c:pt>
                <c:pt idx="1969">
                  <c:v>53.229599999999998</c:v>
                </c:pt>
                <c:pt idx="1970">
                  <c:v>53.529499999999999</c:v>
                </c:pt>
                <c:pt idx="1971">
                  <c:v>53.863999999999997</c:v>
                </c:pt>
                <c:pt idx="1972">
                  <c:v>54.161499999999997</c:v>
                </c:pt>
                <c:pt idx="1973">
                  <c:v>54.4983</c:v>
                </c:pt>
                <c:pt idx="1974">
                  <c:v>54.793500000000002</c:v>
                </c:pt>
                <c:pt idx="1975">
                  <c:v>55.1327</c:v>
                </c:pt>
                <c:pt idx="1976">
                  <c:v>55.4255</c:v>
                </c:pt>
                <c:pt idx="1977">
                  <c:v>55.767099999999999</c:v>
                </c:pt>
                <c:pt idx="1978">
                  <c:v>56.057499999999997</c:v>
                </c:pt>
                <c:pt idx="1979">
                  <c:v>56.401400000000002</c:v>
                </c:pt>
                <c:pt idx="1980">
                  <c:v>56.689500000000002</c:v>
                </c:pt>
                <c:pt idx="1981">
                  <c:v>57.035800000000002</c:v>
                </c:pt>
                <c:pt idx="1982">
                  <c:v>57.3215</c:v>
                </c:pt>
                <c:pt idx="1983">
                  <c:v>57.670200000000001</c:v>
                </c:pt>
                <c:pt idx="1984">
                  <c:v>57.953499999999998</c:v>
                </c:pt>
                <c:pt idx="1985">
                  <c:v>58.304499999999997</c:v>
                </c:pt>
                <c:pt idx="1986">
                  <c:v>58.585500000000003</c:v>
                </c:pt>
                <c:pt idx="1987">
                  <c:v>58.938899999999997</c:v>
                </c:pt>
                <c:pt idx="1988">
                  <c:v>59.217399999999998</c:v>
                </c:pt>
                <c:pt idx="1989">
                  <c:v>59.573300000000003</c:v>
                </c:pt>
                <c:pt idx="1990">
                  <c:v>59.849400000000003</c:v>
                </c:pt>
                <c:pt idx="1991">
                  <c:v>60.207599999999999</c:v>
                </c:pt>
                <c:pt idx="1992">
                  <c:v>60.481400000000001</c:v>
                </c:pt>
                <c:pt idx="1993">
                  <c:v>60.841999999999999</c:v>
                </c:pt>
                <c:pt idx="1994">
                  <c:v>61.113399999999999</c:v>
                </c:pt>
                <c:pt idx="1995">
                  <c:v>61.476399999999998</c:v>
                </c:pt>
                <c:pt idx="1996">
                  <c:v>61.745399999999997</c:v>
                </c:pt>
                <c:pt idx="1997">
                  <c:v>62.110700000000001</c:v>
                </c:pt>
                <c:pt idx="1998">
                  <c:v>62.377400000000002</c:v>
                </c:pt>
                <c:pt idx="1999">
                  <c:v>62.745100000000001</c:v>
                </c:pt>
              </c:numCache>
            </c:numRef>
          </c:xVal>
          <c:yVal>
            <c:numRef>
              <c:f>'120mm_IRQ_5_@16kA'!$F$8:$F$2007</c:f>
              <c:numCache>
                <c:formatCode>General</c:formatCode>
                <c:ptCount val="2000"/>
                <c:pt idx="0">
                  <c:v>1.1315</c:v>
                </c:pt>
                <c:pt idx="1">
                  <c:v>0.54390000000000005</c:v>
                </c:pt>
                <c:pt idx="2">
                  <c:v>1.1379999999999999</c:v>
                </c:pt>
                <c:pt idx="3">
                  <c:v>0.54600000000000004</c:v>
                </c:pt>
                <c:pt idx="4">
                  <c:v>1.1445000000000001</c:v>
                </c:pt>
                <c:pt idx="5">
                  <c:v>0.54820000000000002</c:v>
                </c:pt>
                <c:pt idx="6">
                  <c:v>1.151</c:v>
                </c:pt>
                <c:pt idx="7">
                  <c:v>0.55030000000000001</c:v>
                </c:pt>
                <c:pt idx="8">
                  <c:v>1.1575</c:v>
                </c:pt>
                <c:pt idx="9">
                  <c:v>0.55249999999999999</c:v>
                </c:pt>
                <c:pt idx="10">
                  <c:v>1.1638999999999999</c:v>
                </c:pt>
                <c:pt idx="11">
                  <c:v>0.55469999999999997</c:v>
                </c:pt>
                <c:pt idx="12">
                  <c:v>1.1704000000000001</c:v>
                </c:pt>
                <c:pt idx="13">
                  <c:v>0.55679999999999996</c:v>
                </c:pt>
                <c:pt idx="14">
                  <c:v>1.1769000000000001</c:v>
                </c:pt>
                <c:pt idx="15">
                  <c:v>0.55900000000000005</c:v>
                </c:pt>
                <c:pt idx="16">
                  <c:v>1.1834</c:v>
                </c:pt>
                <c:pt idx="17">
                  <c:v>0.56120000000000003</c:v>
                </c:pt>
                <c:pt idx="18">
                  <c:v>1.1899</c:v>
                </c:pt>
                <c:pt idx="19">
                  <c:v>0.56330000000000002</c:v>
                </c:pt>
                <c:pt idx="20">
                  <c:v>1.1963999999999999</c:v>
                </c:pt>
                <c:pt idx="21">
                  <c:v>0.5655</c:v>
                </c:pt>
                <c:pt idx="22">
                  <c:v>1.2029000000000001</c:v>
                </c:pt>
                <c:pt idx="23">
                  <c:v>0.56759999999999999</c:v>
                </c:pt>
                <c:pt idx="24">
                  <c:v>1.2094</c:v>
                </c:pt>
                <c:pt idx="25">
                  <c:v>0.56979999999999997</c:v>
                </c:pt>
                <c:pt idx="26">
                  <c:v>1.2158</c:v>
                </c:pt>
                <c:pt idx="27">
                  <c:v>0.57199999999999995</c:v>
                </c:pt>
                <c:pt idx="28">
                  <c:v>1.2222999999999999</c:v>
                </c:pt>
                <c:pt idx="29">
                  <c:v>0.57410000000000005</c:v>
                </c:pt>
                <c:pt idx="30">
                  <c:v>1.2287999999999999</c:v>
                </c:pt>
                <c:pt idx="31">
                  <c:v>0.57630000000000003</c:v>
                </c:pt>
                <c:pt idx="32">
                  <c:v>1.2353000000000001</c:v>
                </c:pt>
                <c:pt idx="33">
                  <c:v>0.57850000000000001</c:v>
                </c:pt>
                <c:pt idx="34">
                  <c:v>1.2418</c:v>
                </c:pt>
                <c:pt idx="35">
                  <c:v>0.5806</c:v>
                </c:pt>
                <c:pt idx="36">
                  <c:v>1.2483</c:v>
                </c:pt>
                <c:pt idx="37">
                  <c:v>0.58279999999999998</c:v>
                </c:pt>
                <c:pt idx="38">
                  <c:v>1.2547999999999999</c:v>
                </c:pt>
                <c:pt idx="39">
                  <c:v>0.58489999999999998</c:v>
                </c:pt>
                <c:pt idx="40">
                  <c:v>2.5065</c:v>
                </c:pt>
                <c:pt idx="41">
                  <c:v>1.919</c:v>
                </c:pt>
                <c:pt idx="42">
                  <c:v>2.5217000000000001</c:v>
                </c:pt>
                <c:pt idx="43">
                  <c:v>1.9298</c:v>
                </c:pt>
                <c:pt idx="44">
                  <c:v>2.5367999999999999</c:v>
                </c:pt>
                <c:pt idx="45">
                  <c:v>1.9406000000000001</c:v>
                </c:pt>
                <c:pt idx="46">
                  <c:v>2.5518999999999998</c:v>
                </c:pt>
                <c:pt idx="47">
                  <c:v>1.9514</c:v>
                </c:pt>
                <c:pt idx="48">
                  <c:v>2.5670999999999999</c:v>
                </c:pt>
                <c:pt idx="49">
                  <c:v>1.9621999999999999</c:v>
                </c:pt>
                <c:pt idx="50">
                  <c:v>2.5821999999999998</c:v>
                </c:pt>
                <c:pt idx="51">
                  <c:v>1.9730000000000001</c:v>
                </c:pt>
                <c:pt idx="52">
                  <c:v>2.5973999999999999</c:v>
                </c:pt>
                <c:pt idx="53">
                  <c:v>1.9838</c:v>
                </c:pt>
                <c:pt idx="54">
                  <c:v>2.6124999999999998</c:v>
                </c:pt>
                <c:pt idx="55">
                  <c:v>1.9945999999999999</c:v>
                </c:pt>
                <c:pt idx="56">
                  <c:v>2.6276000000000002</c:v>
                </c:pt>
                <c:pt idx="57">
                  <c:v>2.0055000000000001</c:v>
                </c:pt>
                <c:pt idx="58">
                  <c:v>2.6427999999999998</c:v>
                </c:pt>
                <c:pt idx="59">
                  <c:v>2.0163000000000002</c:v>
                </c:pt>
                <c:pt idx="60">
                  <c:v>2.6579000000000002</c:v>
                </c:pt>
                <c:pt idx="61">
                  <c:v>2.0270999999999999</c:v>
                </c:pt>
                <c:pt idx="62">
                  <c:v>2.673</c:v>
                </c:pt>
                <c:pt idx="63">
                  <c:v>2.0379</c:v>
                </c:pt>
                <c:pt idx="64">
                  <c:v>2.6882000000000001</c:v>
                </c:pt>
                <c:pt idx="65">
                  <c:v>2.0487000000000002</c:v>
                </c:pt>
                <c:pt idx="66">
                  <c:v>2.7033</c:v>
                </c:pt>
                <c:pt idx="67">
                  <c:v>2.0594999999999999</c:v>
                </c:pt>
                <c:pt idx="68">
                  <c:v>2.7183999999999999</c:v>
                </c:pt>
                <c:pt idx="69">
                  <c:v>2.0703</c:v>
                </c:pt>
                <c:pt idx="70">
                  <c:v>2.7336</c:v>
                </c:pt>
                <c:pt idx="71">
                  <c:v>2.0811000000000002</c:v>
                </c:pt>
                <c:pt idx="72">
                  <c:v>2.7486999999999999</c:v>
                </c:pt>
                <c:pt idx="73">
                  <c:v>2.0918999999999999</c:v>
                </c:pt>
                <c:pt idx="74">
                  <c:v>2.7639</c:v>
                </c:pt>
                <c:pt idx="75">
                  <c:v>2.1027999999999998</c:v>
                </c:pt>
                <c:pt idx="76">
                  <c:v>2.7789999999999999</c:v>
                </c:pt>
                <c:pt idx="77">
                  <c:v>2.1135999999999999</c:v>
                </c:pt>
                <c:pt idx="78">
                  <c:v>2.7940999999999998</c:v>
                </c:pt>
                <c:pt idx="79">
                  <c:v>2.1244000000000001</c:v>
                </c:pt>
                <c:pt idx="80">
                  <c:v>3.8809</c:v>
                </c:pt>
                <c:pt idx="81">
                  <c:v>3.2934999999999999</c:v>
                </c:pt>
                <c:pt idx="82">
                  <c:v>3.9047000000000001</c:v>
                </c:pt>
                <c:pt idx="83">
                  <c:v>3.3129</c:v>
                </c:pt>
                <c:pt idx="84">
                  <c:v>3.9285000000000001</c:v>
                </c:pt>
                <c:pt idx="85">
                  <c:v>3.3323999999999998</c:v>
                </c:pt>
                <c:pt idx="86">
                  <c:v>3.9523000000000001</c:v>
                </c:pt>
                <c:pt idx="87">
                  <c:v>3.3519000000000001</c:v>
                </c:pt>
                <c:pt idx="88">
                  <c:v>3.976</c:v>
                </c:pt>
                <c:pt idx="89">
                  <c:v>3.3713000000000002</c:v>
                </c:pt>
                <c:pt idx="90">
                  <c:v>3.9998</c:v>
                </c:pt>
                <c:pt idx="91">
                  <c:v>3.3908</c:v>
                </c:pt>
                <c:pt idx="92">
                  <c:v>4.0236000000000001</c:v>
                </c:pt>
                <c:pt idx="93">
                  <c:v>3.4102000000000001</c:v>
                </c:pt>
                <c:pt idx="94">
                  <c:v>4.0473999999999997</c:v>
                </c:pt>
                <c:pt idx="95">
                  <c:v>3.4297</c:v>
                </c:pt>
                <c:pt idx="96">
                  <c:v>4.0712000000000002</c:v>
                </c:pt>
                <c:pt idx="97">
                  <c:v>3.4491999999999998</c:v>
                </c:pt>
                <c:pt idx="98">
                  <c:v>4.0949999999999998</c:v>
                </c:pt>
                <c:pt idx="99">
                  <c:v>3.4685999999999999</c:v>
                </c:pt>
                <c:pt idx="100">
                  <c:v>4.1186999999999996</c:v>
                </c:pt>
                <c:pt idx="101">
                  <c:v>3.4881000000000002</c:v>
                </c:pt>
                <c:pt idx="102">
                  <c:v>4.1425000000000001</c:v>
                </c:pt>
                <c:pt idx="103">
                  <c:v>3.5074999999999998</c:v>
                </c:pt>
                <c:pt idx="104">
                  <c:v>4.1662999999999997</c:v>
                </c:pt>
                <c:pt idx="105">
                  <c:v>3.5270000000000001</c:v>
                </c:pt>
                <c:pt idx="106">
                  <c:v>4.1901000000000002</c:v>
                </c:pt>
                <c:pt idx="107">
                  <c:v>3.5465</c:v>
                </c:pt>
                <c:pt idx="108">
                  <c:v>4.2138999999999998</c:v>
                </c:pt>
                <c:pt idx="109">
                  <c:v>3.5659000000000001</c:v>
                </c:pt>
                <c:pt idx="110">
                  <c:v>4.2377000000000002</c:v>
                </c:pt>
                <c:pt idx="111">
                  <c:v>3.5853999999999999</c:v>
                </c:pt>
                <c:pt idx="112">
                  <c:v>4.2614000000000001</c:v>
                </c:pt>
                <c:pt idx="113">
                  <c:v>3.6048</c:v>
                </c:pt>
                <c:pt idx="114">
                  <c:v>4.2851999999999997</c:v>
                </c:pt>
                <c:pt idx="115">
                  <c:v>3.6242999999999999</c:v>
                </c:pt>
                <c:pt idx="116">
                  <c:v>4.3090000000000002</c:v>
                </c:pt>
                <c:pt idx="117">
                  <c:v>3.6438000000000001</c:v>
                </c:pt>
                <c:pt idx="118">
                  <c:v>4.3327999999999998</c:v>
                </c:pt>
                <c:pt idx="119">
                  <c:v>3.6631999999999998</c:v>
                </c:pt>
                <c:pt idx="120">
                  <c:v>5.2542999999999997</c:v>
                </c:pt>
                <c:pt idx="121">
                  <c:v>4.6670999999999996</c:v>
                </c:pt>
                <c:pt idx="122">
                  <c:v>5.2866999999999997</c:v>
                </c:pt>
                <c:pt idx="123">
                  <c:v>4.6951999999999998</c:v>
                </c:pt>
                <c:pt idx="124">
                  <c:v>5.3190999999999997</c:v>
                </c:pt>
                <c:pt idx="125">
                  <c:v>4.7233000000000001</c:v>
                </c:pt>
                <c:pt idx="126">
                  <c:v>5.3514999999999997</c:v>
                </c:pt>
                <c:pt idx="127">
                  <c:v>4.7514000000000003</c:v>
                </c:pt>
                <c:pt idx="128">
                  <c:v>5.3840000000000003</c:v>
                </c:pt>
                <c:pt idx="129">
                  <c:v>4.7794999999999996</c:v>
                </c:pt>
                <c:pt idx="130">
                  <c:v>5.4164000000000003</c:v>
                </c:pt>
                <c:pt idx="131">
                  <c:v>4.8075999999999999</c:v>
                </c:pt>
                <c:pt idx="132">
                  <c:v>5.4488000000000003</c:v>
                </c:pt>
                <c:pt idx="133">
                  <c:v>4.8357000000000001</c:v>
                </c:pt>
                <c:pt idx="134">
                  <c:v>5.4813000000000001</c:v>
                </c:pt>
                <c:pt idx="135">
                  <c:v>4.8638000000000003</c:v>
                </c:pt>
                <c:pt idx="136">
                  <c:v>5.5137</c:v>
                </c:pt>
                <c:pt idx="137">
                  <c:v>4.8918999999999997</c:v>
                </c:pt>
                <c:pt idx="138">
                  <c:v>5.5461</c:v>
                </c:pt>
                <c:pt idx="139">
                  <c:v>4.92</c:v>
                </c:pt>
                <c:pt idx="140">
                  <c:v>5.5785</c:v>
                </c:pt>
                <c:pt idx="141">
                  <c:v>4.9481000000000002</c:v>
                </c:pt>
                <c:pt idx="142">
                  <c:v>5.6109999999999998</c:v>
                </c:pt>
                <c:pt idx="143">
                  <c:v>4.9762000000000004</c:v>
                </c:pt>
                <c:pt idx="144">
                  <c:v>5.6433999999999997</c:v>
                </c:pt>
                <c:pt idx="145">
                  <c:v>5.0042999999999997</c:v>
                </c:pt>
                <c:pt idx="146">
                  <c:v>5.6757999999999997</c:v>
                </c:pt>
                <c:pt idx="147">
                  <c:v>5.0324</c:v>
                </c:pt>
                <c:pt idx="148">
                  <c:v>5.7081999999999997</c:v>
                </c:pt>
                <c:pt idx="149">
                  <c:v>5.0606</c:v>
                </c:pt>
                <c:pt idx="150">
                  <c:v>5.7407000000000004</c:v>
                </c:pt>
                <c:pt idx="151">
                  <c:v>5.0887000000000002</c:v>
                </c:pt>
                <c:pt idx="152">
                  <c:v>5.7731000000000003</c:v>
                </c:pt>
                <c:pt idx="153">
                  <c:v>5.1167999999999996</c:v>
                </c:pt>
                <c:pt idx="154">
                  <c:v>5.8055000000000003</c:v>
                </c:pt>
                <c:pt idx="155">
                  <c:v>5.1448999999999998</c:v>
                </c:pt>
                <c:pt idx="156">
                  <c:v>5.8380000000000001</c:v>
                </c:pt>
                <c:pt idx="157">
                  <c:v>5.173</c:v>
                </c:pt>
                <c:pt idx="158">
                  <c:v>5.8704000000000001</c:v>
                </c:pt>
                <c:pt idx="159">
                  <c:v>5.2011000000000003</c:v>
                </c:pt>
                <c:pt idx="160">
                  <c:v>6.6261999999999999</c:v>
                </c:pt>
                <c:pt idx="161">
                  <c:v>6.0392999999999999</c:v>
                </c:pt>
                <c:pt idx="162">
                  <c:v>6.6673</c:v>
                </c:pt>
                <c:pt idx="163">
                  <c:v>6.0761000000000003</c:v>
                </c:pt>
                <c:pt idx="164">
                  <c:v>6.7084000000000001</c:v>
                </c:pt>
                <c:pt idx="165">
                  <c:v>6.1128</c:v>
                </c:pt>
                <c:pt idx="166">
                  <c:v>6.7493999999999996</c:v>
                </c:pt>
                <c:pt idx="167">
                  <c:v>6.1496000000000004</c:v>
                </c:pt>
                <c:pt idx="168">
                  <c:v>6.7904999999999998</c:v>
                </c:pt>
                <c:pt idx="169">
                  <c:v>6.1863000000000001</c:v>
                </c:pt>
                <c:pt idx="170">
                  <c:v>6.8315999999999999</c:v>
                </c:pt>
                <c:pt idx="171">
                  <c:v>6.2230999999999996</c:v>
                </c:pt>
                <c:pt idx="172">
                  <c:v>6.8726000000000003</c:v>
                </c:pt>
                <c:pt idx="173">
                  <c:v>6.2598000000000003</c:v>
                </c:pt>
                <c:pt idx="174">
                  <c:v>6.9137000000000004</c:v>
                </c:pt>
                <c:pt idx="175">
                  <c:v>6.2965999999999998</c:v>
                </c:pt>
                <c:pt idx="176">
                  <c:v>6.9547999999999996</c:v>
                </c:pt>
                <c:pt idx="177">
                  <c:v>6.3333000000000004</c:v>
                </c:pt>
                <c:pt idx="178">
                  <c:v>6.9958</c:v>
                </c:pt>
                <c:pt idx="179">
                  <c:v>6.3700999999999999</c:v>
                </c:pt>
                <c:pt idx="180">
                  <c:v>7.0369000000000002</c:v>
                </c:pt>
                <c:pt idx="181">
                  <c:v>6.4067999999999996</c:v>
                </c:pt>
                <c:pt idx="182">
                  <c:v>7.0780000000000003</c:v>
                </c:pt>
                <c:pt idx="183">
                  <c:v>6.4436</c:v>
                </c:pt>
                <c:pt idx="184">
                  <c:v>7.1189999999999998</c:v>
                </c:pt>
                <c:pt idx="185">
                  <c:v>6.4802999999999997</c:v>
                </c:pt>
                <c:pt idx="186">
                  <c:v>7.1600999999999999</c:v>
                </c:pt>
                <c:pt idx="187">
                  <c:v>6.5171000000000001</c:v>
                </c:pt>
                <c:pt idx="188">
                  <c:v>7.2012</c:v>
                </c:pt>
                <c:pt idx="189">
                  <c:v>6.5537999999999998</c:v>
                </c:pt>
                <c:pt idx="190">
                  <c:v>7.2422000000000004</c:v>
                </c:pt>
                <c:pt idx="191">
                  <c:v>6.5906000000000002</c:v>
                </c:pt>
                <c:pt idx="192">
                  <c:v>7.2832999999999997</c:v>
                </c:pt>
                <c:pt idx="193">
                  <c:v>6.6273</c:v>
                </c:pt>
                <c:pt idx="194">
                  <c:v>7.3243999999999998</c:v>
                </c:pt>
                <c:pt idx="195">
                  <c:v>6.6639999999999997</c:v>
                </c:pt>
                <c:pt idx="196">
                  <c:v>7.3654000000000002</c:v>
                </c:pt>
                <c:pt idx="197">
                  <c:v>6.7008000000000001</c:v>
                </c:pt>
                <c:pt idx="198">
                  <c:v>7.4065000000000003</c:v>
                </c:pt>
                <c:pt idx="199">
                  <c:v>6.7374999999999998</c:v>
                </c:pt>
                <c:pt idx="200">
                  <c:v>7.9964000000000004</c:v>
                </c:pt>
                <c:pt idx="201">
                  <c:v>7.4099000000000004</c:v>
                </c:pt>
                <c:pt idx="202">
                  <c:v>8.0460999999999991</c:v>
                </c:pt>
                <c:pt idx="203">
                  <c:v>7.4553000000000003</c:v>
                </c:pt>
                <c:pt idx="204">
                  <c:v>8.0958000000000006</c:v>
                </c:pt>
                <c:pt idx="205">
                  <c:v>7.5007000000000001</c:v>
                </c:pt>
                <c:pt idx="206">
                  <c:v>8.1455000000000002</c:v>
                </c:pt>
                <c:pt idx="207">
                  <c:v>7.5461</c:v>
                </c:pt>
                <c:pt idx="208">
                  <c:v>8.1951999999999998</c:v>
                </c:pt>
                <c:pt idx="209">
                  <c:v>7.5914999999999999</c:v>
                </c:pt>
                <c:pt idx="210">
                  <c:v>8.2448999999999995</c:v>
                </c:pt>
                <c:pt idx="211">
                  <c:v>7.6368</c:v>
                </c:pt>
                <c:pt idx="212">
                  <c:v>8.2946000000000009</c:v>
                </c:pt>
                <c:pt idx="213">
                  <c:v>7.6821999999999999</c:v>
                </c:pt>
                <c:pt idx="214">
                  <c:v>8.3443000000000005</c:v>
                </c:pt>
                <c:pt idx="215">
                  <c:v>7.7275999999999998</c:v>
                </c:pt>
                <c:pt idx="216">
                  <c:v>8.3940000000000001</c:v>
                </c:pt>
                <c:pt idx="217">
                  <c:v>7.7729999999999997</c:v>
                </c:pt>
                <c:pt idx="218">
                  <c:v>8.4436999999999998</c:v>
                </c:pt>
                <c:pt idx="219">
                  <c:v>7.8183999999999996</c:v>
                </c:pt>
                <c:pt idx="220">
                  <c:v>8.4933999999999994</c:v>
                </c:pt>
                <c:pt idx="221">
                  <c:v>7.8638000000000003</c:v>
                </c:pt>
                <c:pt idx="222">
                  <c:v>8.5431000000000008</c:v>
                </c:pt>
                <c:pt idx="223">
                  <c:v>7.9090999999999996</c:v>
                </c:pt>
                <c:pt idx="224">
                  <c:v>8.5928000000000004</c:v>
                </c:pt>
                <c:pt idx="225">
                  <c:v>7.9545000000000003</c:v>
                </c:pt>
                <c:pt idx="226">
                  <c:v>8.6425000000000001</c:v>
                </c:pt>
                <c:pt idx="227">
                  <c:v>7.9999000000000002</c:v>
                </c:pt>
                <c:pt idx="228">
                  <c:v>8.6921999999999997</c:v>
                </c:pt>
                <c:pt idx="229">
                  <c:v>8.0452999999999992</c:v>
                </c:pt>
                <c:pt idx="230">
                  <c:v>8.7418999999999993</c:v>
                </c:pt>
                <c:pt idx="231">
                  <c:v>8.0907</c:v>
                </c:pt>
                <c:pt idx="232">
                  <c:v>8.7916000000000007</c:v>
                </c:pt>
                <c:pt idx="233">
                  <c:v>8.1361000000000008</c:v>
                </c:pt>
                <c:pt idx="234">
                  <c:v>8.8413000000000004</c:v>
                </c:pt>
                <c:pt idx="235">
                  <c:v>8.1814999999999998</c:v>
                </c:pt>
                <c:pt idx="236">
                  <c:v>8.891</c:v>
                </c:pt>
                <c:pt idx="237">
                  <c:v>8.2268000000000008</c:v>
                </c:pt>
                <c:pt idx="238">
                  <c:v>8.9406999999999996</c:v>
                </c:pt>
                <c:pt idx="239">
                  <c:v>8.2721999999999998</c:v>
                </c:pt>
                <c:pt idx="240">
                  <c:v>9.3644999999999996</c:v>
                </c:pt>
                <c:pt idx="241">
                  <c:v>8.7783999999999995</c:v>
                </c:pt>
                <c:pt idx="242">
                  <c:v>9.4228000000000005</c:v>
                </c:pt>
                <c:pt idx="243">
                  <c:v>8.8323999999999998</c:v>
                </c:pt>
                <c:pt idx="244">
                  <c:v>9.4810999999999996</c:v>
                </c:pt>
                <c:pt idx="245">
                  <c:v>8.8864999999999998</c:v>
                </c:pt>
                <c:pt idx="246">
                  <c:v>9.5395000000000003</c:v>
                </c:pt>
                <c:pt idx="247">
                  <c:v>8.9405000000000001</c:v>
                </c:pt>
                <c:pt idx="248">
                  <c:v>9.5977999999999994</c:v>
                </c:pt>
                <c:pt idx="249">
                  <c:v>8.9945000000000004</c:v>
                </c:pt>
                <c:pt idx="250">
                  <c:v>9.6561000000000003</c:v>
                </c:pt>
                <c:pt idx="251">
                  <c:v>9.0485000000000007</c:v>
                </c:pt>
                <c:pt idx="252">
                  <c:v>9.7143999999999995</c:v>
                </c:pt>
                <c:pt idx="253">
                  <c:v>9.1024999999999991</c:v>
                </c:pt>
                <c:pt idx="254">
                  <c:v>9.7728000000000002</c:v>
                </c:pt>
                <c:pt idx="255">
                  <c:v>9.1564999999999994</c:v>
                </c:pt>
                <c:pt idx="256">
                  <c:v>9.8310999999999993</c:v>
                </c:pt>
                <c:pt idx="257">
                  <c:v>9.2105999999999995</c:v>
                </c:pt>
                <c:pt idx="258">
                  <c:v>9.8894000000000002</c:v>
                </c:pt>
                <c:pt idx="259">
                  <c:v>9.2645999999999997</c:v>
                </c:pt>
                <c:pt idx="260">
                  <c:v>9.9478000000000009</c:v>
                </c:pt>
                <c:pt idx="261">
                  <c:v>9.3186</c:v>
                </c:pt>
                <c:pt idx="262">
                  <c:v>10.0061</c:v>
                </c:pt>
                <c:pt idx="263">
                  <c:v>9.3726000000000003</c:v>
                </c:pt>
                <c:pt idx="264">
                  <c:v>10.064399999999999</c:v>
                </c:pt>
                <c:pt idx="265">
                  <c:v>9.4266000000000005</c:v>
                </c:pt>
                <c:pt idx="266">
                  <c:v>10.1227</c:v>
                </c:pt>
                <c:pt idx="267">
                  <c:v>9.4806000000000008</c:v>
                </c:pt>
                <c:pt idx="268">
                  <c:v>10.181100000000001</c:v>
                </c:pt>
                <c:pt idx="269">
                  <c:v>9.5347000000000008</c:v>
                </c:pt>
                <c:pt idx="270">
                  <c:v>10.2394</c:v>
                </c:pt>
                <c:pt idx="271">
                  <c:v>9.5886999999999993</c:v>
                </c:pt>
                <c:pt idx="272">
                  <c:v>10.297700000000001</c:v>
                </c:pt>
                <c:pt idx="273">
                  <c:v>9.6426999999999996</c:v>
                </c:pt>
                <c:pt idx="274">
                  <c:v>10.3561</c:v>
                </c:pt>
                <c:pt idx="275">
                  <c:v>9.6966999999999999</c:v>
                </c:pt>
                <c:pt idx="276">
                  <c:v>10.414400000000001</c:v>
                </c:pt>
                <c:pt idx="277">
                  <c:v>9.7507000000000001</c:v>
                </c:pt>
                <c:pt idx="278">
                  <c:v>10.4727</c:v>
                </c:pt>
                <c:pt idx="279">
                  <c:v>9.8047000000000004</c:v>
                </c:pt>
                <c:pt idx="280">
                  <c:v>10.73</c:v>
                </c:pt>
                <c:pt idx="281">
                  <c:v>10.144500000000001</c:v>
                </c:pt>
                <c:pt idx="282">
                  <c:v>10.797000000000001</c:v>
                </c:pt>
                <c:pt idx="283">
                  <c:v>10.207100000000001</c:v>
                </c:pt>
                <c:pt idx="284">
                  <c:v>10.863899999999999</c:v>
                </c:pt>
                <c:pt idx="285">
                  <c:v>10.2698</c:v>
                </c:pt>
                <c:pt idx="286">
                  <c:v>10.930899999999999</c:v>
                </c:pt>
                <c:pt idx="287">
                  <c:v>10.3324</c:v>
                </c:pt>
                <c:pt idx="288">
                  <c:v>10.9978</c:v>
                </c:pt>
                <c:pt idx="289">
                  <c:v>10.395099999999999</c:v>
                </c:pt>
                <c:pt idx="290">
                  <c:v>11.0648</c:v>
                </c:pt>
                <c:pt idx="291">
                  <c:v>10.457700000000001</c:v>
                </c:pt>
                <c:pt idx="292">
                  <c:v>11.1317</c:v>
                </c:pt>
                <c:pt idx="293">
                  <c:v>10.520300000000001</c:v>
                </c:pt>
                <c:pt idx="294">
                  <c:v>11.198700000000001</c:v>
                </c:pt>
                <c:pt idx="295">
                  <c:v>10.583</c:v>
                </c:pt>
                <c:pt idx="296">
                  <c:v>11.265599999999999</c:v>
                </c:pt>
                <c:pt idx="297">
                  <c:v>10.6456</c:v>
                </c:pt>
                <c:pt idx="298">
                  <c:v>11.332599999999999</c:v>
                </c:pt>
                <c:pt idx="299">
                  <c:v>10.708299999999999</c:v>
                </c:pt>
                <c:pt idx="300">
                  <c:v>11.3995</c:v>
                </c:pt>
                <c:pt idx="301">
                  <c:v>10.770899999999999</c:v>
                </c:pt>
                <c:pt idx="302">
                  <c:v>11.4665</c:v>
                </c:pt>
                <c:pt idx="303">
                  <c:v>10.833500000000001</c:v>
                </c:pt>
                <c:pt idx="304">
                  <c:v>11.5334</c:v>
                </c:pt>
                <c:pt idx="305">
                  <c:v>10.8962</c:v>
                </c:pt>
                <c:pt idx="306">
                  <c:v>11.6004</c:v>
                </c:pt>
                <c:pt idx="307">
                  <c:v>10.9588</c:v>
                </c:pt>
                <c:pt idx="308">
                  <c:v>11.667299999999999</c:v>
                </c:pt>
                <c:pt idx="309">
                  <c:v>11.0215</c:v>
                </c:pt>
                <c:pt idx="310">
                  <c:v>11.734299999999999</c:v>
                </c:pt>
                <c:pt idx="311">
                  <c:v>11.084099999999999</c:v>
                </c:pt>
                <c:pt idx="312">
                  <c:v>11.8012</c:v>
                </c:pt>
                <c:pt idx="313">
                  <c:v>11.146699999999999</c:v>
                </c:pt>
                <c:pt idx="314">
                  <c:v>11.8682</c:v>
                </c:pt>
                <c:pt idx="315">
                  <c:v>11.2094</c:v>
                </c:pt>
                <c:pt idx="316">
                  <c:v>11.9351</c:v>
                </c:pt>
                <c:pt idx="317">
                  <c:v>11.272</c:v>
                </c:pt>
                <c:pt idx="318">
                  <c:v>12.0021</c:v>
                </c:pt>
                <c:pt idx="319">
                  <c:v>11.3347</c:v>
                </c:pt>
                <c:pt idx="320">
                  <c:v>12.092700000000001</c:v>
                </c:pt>
                <c:pt idx="321">
                  <c:v>11.5078</c:v>
                </c:pt>
                <c:pt idx="322">
                  <c:v>12.168200000000001</c:v>
                </c:pt>
                <c:pt idx="323">
                  <c:v>11.579000000000001</c:v>
                </c:pt>
                <c:pt idx="324">
                  <c:v>12.2438</c:v>
                </c:pt>
                <c:pt idx="325">
                  <c:v>11.6503</c:v>
                </c:pt>
                <c:pt idx="326">
                  <c:v>12.3193</c:v>
                </c:pt>
                <c:pt idx="327">
                  <c:v>11.721500000000001</c:v>
                </c:pt>
                <c:pt idx="328">
                  <c:v>12.3949</c:v>
                </c:pt>
                <c:pt idx="329">
                  <c:v>11.7928</c:v>
                </c:pt>
                <c:pt idx="330">
                  <c:v>12.470499999999999</c:v>
                </c:pt>
                <c:pt idx="331">
                  <c:v>11.864100000000001</c:v>
                </c:pt>
                <c:pt idx="332">
                  <c:v>12.545999999999999</c:v>
                </c:pt>
                <c:pt idx="333">
                  <c:v>11.9353</c:v>
                </c:pt>
                <c:pt idx="334">
                  <c:v>12.621600000000001</c:v>
                </c:pt>
                <c:pt idx="335">
                  <c:v>12.006600000000001</c:v>
                </c:pt>
                <c:pt idx="336">
                  <c:v>12.6972</c:v>
                </c:pt>
                <c:pt idx="337">
                  <c:v>12.0778</c:v>
                </c:pt>
                <c:pt idx="338">
                  <c:v>12.7727</c:v>
                </c:pt>
                <c:pt idx="339">
                  <c:v>12.149100000000001</c:v>
                </c:pt>
                <c:pt idx="340">
                  <c:v>12.8483</c:v>
                </c:pt>
                <c:pt idx="341">
                  <c:v>12.2203</c:v>
                </c:pt>
                <c:pt idx="342">
                  <c:v>12.9238</c:v>
                </c:pt>
                <c:pt idx="343">
                  <c:v>12.291600000000001</c:v>
                </c:pt>
                <c:pt idx="344">
                  <c:v>12.9994</c:v>
                </c:pt>
                <c:pt idx="345">
                  <c:v>12.3628</c:v>
                </c:pt>
                <c:pt idx="346">
                  <c:v>13.074999999999999</c:v>
                </c:pt>
                <c:pt idx="347">
                  <c:v>12.434100000000001</c:v>
                </c:pt>
                <c:pt idx="348">
                  <c:v>13.150499999999999</c:v>
                </c:pt>
                <c:pt idx="349">
                  <c:v>12.5054</c:v>
                </c:pt>
                <c:pt idx="350">
                  <c:v>13.226100000000001</c:v>
                </c:pt>
                <c:pt idx="351">
                  <c:v>12.576599999999999</c:v>
                </c:pt>
                <c:pt idx="352">
                  <c:v>13.301600000000001</c:v>
                </c:pt>
                <c:pt idx="353">
                  <c:v>12.6479</c:v>
                </c:pt>
                <c:pt idx="354">
                  <c:v>13.3772</c:v>
                </c:pt>
                <c:pt idx="355">
                  <c:v>12.719099999999999</c:v>
                </c:pt>
                <c:pt idx="356">
                  <c:v>13.4528</c:v>
                </c:pt>
                <c:pt idx="357">
                  <c:v>12.7904</c:v>
                </c:pt>
                <c:pt idx="358">
                  <c:v>13.5283</c:v>
                </c:pt>
                <c:pt idx="359">
                  <c:v>12.861599999999999</c:v>
                </c:pt>
                <c:pt idx="360">
                  <c:v>13.4521</c:v>
                </c:pt>
                <c:pt idx="361">
                  <c:v>12.867900000000001</c:v>
                </c:pt>
                <c:pt idx="362">
                  <c:v>13.536199999999999</c:v>
                </c:pt>
                <c:pt idx="363">
                  <c:v>12.947699999999999</c:v>
                </c:pt>
                <c:pt idx="364">
                  <c:v>13.6204</c:v>
                </c:pt>
                <c:pt idx="365">
                  <c:v>13.0276</c:v>
                </c:pt>
                <c:pt idx="366">
                  <c:v>13.704599999999999</c:v>
                </c:pt>
                <c:pt idx="367">
                  <c:v>13.1074</c:v>
                </c:pt>
                <c:pt idx="368">
                  <c:v>13.7887</c:v>
                </c:pt>
                <c:pt idx="369">
                  <c:v>13.1873</c:v>
                </c:pt>
                <c:pt idx="370">
                  <c:v>13.8729</c:v>
                </c:pt>
                <c:pt idx="371">
                  <c:v>13.267200000000001</c:v>
                </c:pt>
                <c:pt idx="372">
                  <c:v>13.957000000000001</c:v>
                </c:pt>
                <c:pt idx="373">
                  <c:v>13.347</c:v>
                </c:pt>
                <c:pt idx="374">
                  <c:v>14.0412</c:v>
                </c:pt>
                <c:pt idx="375">
                  <c:v>13.4269</c:v>
                </c:pt>
                <c:pt idx="376">
                  <c:v>14.125400000000001</c:v>
                </c:pt>
                <c:pt idx="377">
                  <c:v>13.5068</c:v>
                </c:pt>
                <c:pt idx="378">
                  <c:v>14.2095</c:v>
                </c:pt>
                <c:pt idx="379">
                  <c:v>13.586600000000001</c:v>
                </c:pt>
                <c:pt idx="380">
                  <c:v>14.293699999999999</c:v>
                </c:pt>
                <c:pt idx="381">
                  <c:v>13.666499999999999</c:v>
                </c:pt>
                <c:pt idx="382">
                  <c:v>14.3779</c:v>
                </c:pt>
                <c:pt idx="383">
                  <c:v>13.7464</c:v>
                </c:pt>
                <c:pt idx="384">
                  <c:v>14.462</c:v>
                </c:pt>
                <c:pt idx="385">
                  <c:v>13.8262</c:v>
                </c:pt>
                <c:pt idx="386">
                  <c:v>14.546200000000001</c:v>
                </c:pt>
                <c:pt idx="387">
                  <c:v>13.9061</c:v>
                </c:pt>
                <c:pt idx="388">
                  <c:v>14.6303</c:v>
                </c:pt>
                <c:pt idx="389">
                  <c:v>13.985900000000001</c:v>
                </c:pt>
                <c:pt idx="390">
                  <c:v>14.714499999999999</c:v>
                </c:pt>
                <c:pt idx="391">
                  <c:v>14.065799999999999</c:v>
                </c:pt>
                <c:pt idx="392">
                  <c:v>14.7987</c:v>
                </c:pt>
                <c:pt idx="393">
                  <c:v>14.1457</c:v>
                </c:pt>
                <c:pt idx="394">
                  <c:v>14.8828</c:v>
                </c:pt>
                <c:pt idx="395">
                  <c:v>14.2255</c:v>
                </c:pt>
                <c:pt idx="396">
                  <c:v>14.967000000000001</c:v>
                </c:pt>
                <c:pt idx="397">
                  <c:v>14.305400000000001</c:v>
                </c:pt>
                <c:pt idx="398">
                  <c:v>15.0512</c:v>
                </c:pt>
                <c:pt idx="399">
                  <c:v>14.385300000000001</c:v>
                </c:pt>
                <c:pt idx="400">
                  <c:v>14.8078</c:v>
                </c:pt>
                <c:pt idx="401">
                  <c:v>14.224399999999999</c:v>
                </c:pt>
                <c:pt idx="402">
                  <c:v>14.900600000000001</c:v>
                </c:pt>
                <c:pt idx="403">
                  <c:v>14.312900000000001</c:v>
                </c:pt>
                <c:pt idx="404">
                  <c:v>14.9933</c:v>
                </c:pt>
                <c:pt idx="405">
                  <c:v>14.401300000000001</c:v>
                </c:pt>
                <c:pt idx="406">
                  <c:v>15.0861</c:v>
                </c:pt>
                <c:pt idx="407">
                  <c:v>14.489800000000001</c:v>
                </c:pt>
                <c:pt idx="408">
                  <c:v>15.178900000000001</c:v>
                </c:pt>
                <c:pt idx="409">
                  <c:v>14.578200000000001</c:v>
                </c:pt>
                <c:pt idx="410">
                  <c:v>15.271599999999999</c:v>
                </c:pt>
                <c:pt idx="411">
                  <c:v>14.666700000000001</c:v>
                </c:pt>
                <c:pt idx="412">
                  <c:v>15.3644</c:v>
                </c:pt>
                <c:pt idx="413">
                  <c:v>14.7552</c:v>
                </c:pt>
                <c:pt idx="414">
                  <c:v>15.457100000000001</c:v>
                </c:pt>
                <c:pt idx="415">
                  <c:v>14.8436</c:v>
                </c:pt>
                <c:pt idx="416">
                  <c:v>15.549899999999999</c:v>
                </c:pt>
                <c:pt idx="417">
                  <c:v>14.9321</c:v>
                </c:pt>
                <c:pt idx="418">
                  <c:v>15.6426</c:v>
                </c:pt>
                <c:pt idx="419">
                  <c:v>15.0205</c:v>
                </c:pt>
                <c:pt idx="420">
                  <c:v>15.7354</c:v>
                </c:pt>
                <c:pt idx="421">
                  <c:v>15.109</c:v>
                </c:pt>
                <c:pt idx="422">
                  <c:v>15.828099999999999</c:v>
                </c:pt>
                <c:pt idx="423">
                  <c:v>15.1974</c:v>
                </c:pt>
                <c:pt idx="424">
                  <c:v>15.9209</c:v>
                </c:pt>
                <c:pt idx="425">
                  <c:v>15.2859</c:v>
                </c:pt>
                <c:pt idx="426">
                  <c:v>16.0136</c:v>
                </c:pt>
                <c:pt idx="427">
                  <c:v>15.3744</c:v>
                </c:pt>
                <c:pt idx="428">
                  <c:v>16.106400000000001</c:v>
                </c:pt>
                <c:pt idx="429">
                  <c:v>15.4628</c:v>
                </c:pt>
                <c:pt idx="430">
                  <c:v>16.199100000000001</c:v>
                </c:pt>
                <c:pt idx="431">
                  <c:v>15.551299999999999</c:v>
                </c:pt>
                <c:pt idx="432">
                  <c:v>16.291899999999998</c:v>
                </c:pt>
                <c:pt idx="433">
                  <c:v>15.639699999999999</c:v>
                </c:pt>
                <c:pt idx="434">
                  <c:v>16.384599999999999</c:v>
                </c:pt>
                <c:pt idx="435">
                  <c:v>15.728199999999999</c:v>
                </c:pt>
                <c:pt idx="436">
                  <c:v>16.477399999999999</c:v>
                </c:pt>
                <c:pt idx="437">
                  <c:v>15.816700000000001</c:v>
                </c:pt>
                <c:pt idx="438">
                  <c:v>16.5702</c:v>
                </c:pt>
                <c:pt idx="439">
                  <c:v>15.905099999999999</c:v>
                </c:pt>
                <c:pt idx="440">
                  <c:v>16.159600000000001</c:v>
                </c:pt>
                <c:pt idx="441">
                  <c:v>15.577</c:v>
                </c:pt>
                <c:pt idx="442">
                  <c:v>16.260899999999999</c:v>
                </c:pt>
                <c:pt idx="443">
                  <c:v>15.673999999999999</c:v>
                </c:pt>
                <c:pt idx="444">
                  <c:v>16.362300000000001</c:v>
                </c:pt>
                <c:pt idx="445">
                  <c:v>15.771100000000001</c:v>
                </c:pt>
                <c:pt idx="446">
                  <c:v>16.4636</c:v>
                </c:pt>
                <c:pt idx="447">
                  <c:v>15.8681</c:v>
                </c:pt>
                <c:pt idx="448">
                  <c:v>16.564900000000002</c:v>
                </c:pt>
                <c:pt idx="449">
                  <c:v>15.965199999999999</c:v>
                </c:pt>
                <c:pt idx="450">
                  <c:v>16.6663</c:v>
                </c:pt>
                <c:pt idx="451">
                  <c:v>16.062200000000001</c:v>
                </c:pt>
                <c:pt idx="452">
                  <c:v>16.767600000000002</c:v>
                </c:pt>
                <c:pt idx="453">
                  <c:v>16.159300000000002</c:v>
                </c:pt>
                <c:pt idx="454">
                  <c:v>16.8689</c:v>
                </c:pt>
                <c:pt idx="455">
                  <c:v>16.2563</c:v>
                </c:pt>
                <c:pt idx="456">
                  <c:v>16.970300000000002</c:v>
                </c:pt>
                <c:pt idx="457">
                  <c:v>16.353400000000001</c:v>
                </c:pt>
                <c:pt idx="458">
                  <c:v>17.0716</c:v>
                </c:pt>
                <c:pt idx="459">
                  <c:v>16.450399999999998</c:v>
                </c:pt>
                <c:pt idx="460">
                  <c:v>17.172899999999998</c:v>
                </c:pt>
                <c:pt idx="461">
                  <c:v>16.5474</c:v>
                </c:pt>
                <c:pt idx="462">
                  <c:v>17.2743</c:v>
                </c:pt>
                <c:pt idx="463">
                  <c:v>16.644500000000001</c:v>
                </c:pt>
                <c:pt idx="464">
                  <c:v>17.375599999999999</c:v>
                </c:pt>
                <c:pt idx="465">
                  <c:v>16.741499999999998</c:v>
                </c:pt>
                <c:pt idx="466">
                  <c:v>17.476900000000001</c:v>
                </c:pt>
                <c:pt idx="467">
                  <c:v>16.8386</c:v>
                </c:pt>
                <c:pt idx="468">
                  <c:v>17.578299999999999</c:v>
                </c:pt>
                <c:pt idx="469">
                  <c:v>16.935600000000001</c:v>
                </c:pt>
                <c:pt idx="470">
                  <c:v>17.679600000000001</c:v>
                </c:pt>
                <c:pt idx="471">
                  <c:v>17.032699999999998</c:v>
                </c:pt>
                <c:pt idx="472">
                  <c:v>17.780899999999999</c:v>
                </c:pt>
                <c:pt idx="473">
                  <c:v>17.1297</c:v>
                </c:pt>
                <c:pt idx="474">
                  <c:v>17.882300000000001</c:v>
                </c:pt>
                <c:pt idx="475">
                  <c:v>17.226800000000001</c:v>
                </c:pt>
                <c:pt idx="476">
                  <c:v>17.983599999999999</c:v>
                </c:pt>
                <c:pt idx="477">
                  <c:v>17.323799999999999</c:v>
                </c:pt>
                <c:pt idx="478">
                  <c:v>18.084900000000001</c:v>
                </c:pt>
                <c:pt idx="479">
                  <c:v>17.4208</c:v>
                </c:pt>
                <c:pt idx="480">
                  <c:v>17.507000000000001</c:v>
                </c:pt>
                <c:pt idx="481">
                  <c:v>16.9253</c:v>
                </c:pt>
                <c:pt idx="482">
                  <c:v>17.616900000000001</c:v>
                </c:pt>
                <c:pt idx="483">
                  <c:v>17.030899999999999</c:v>
                </c:pt>
                <c:pt idx="484">
                  <c:v>17.726800000000001</c:v>
                </c:pt>
                <c:pt idx="485">
                  <c:v>17.136600000000001</c:v>
                </c:pt>
                <c:pt idx="486">
                  <c:v>17.8367</c:v>
                </c:pt>
                <c:pt idx="487">
                  <c:v>17.2422</c:v>
                </c:pt>
                <c:pt idx="488">
                  <c:v>17.9466</c:v>
                </c:pt>
                <c:pt idx="489">
                  <c:v>17.347799999999999</c:v>
                </c:pt>
                <c:pt idx="490">
                  <c:v>18.0565</c:v>
                </c:pt>
                <c:pt idx="491">
                  <c:v>17.453399999999998</c:v>
                </c:pt>
                <c:pt idx="492">
                  <c:v>18.166399999999999</c:v>
                </c:pt>
                <c:pt idx="493">
                  <c:v>17.559000000000001</c:v>
                </c:pt>
                <c:pt idx="494">
                  <c:v>18.276299999999999</c:v>
                </c:pt>
                <c:pt idx="495">
                  <c:v>17.6646</c:v>
                </c:pt>
                <c:pt idx="496">
                  <c:v>18.386199999999999</c:v>
                </c:pt>
                <c:pt idx="497">
                  <c:v>17.770299999999999</c:v>
                </c:pt>
                <c:pt idx="498">
                  <c:v>18.496099999999998</c:v>
                </c:pt>
                <c:pt idx="499">
                  <c:v>17.875900000000001</c:v>
                </c:pt>
                <c:pt idx="500">
                  <c:v>18.606000000000002</c:v>
                </c:pt>
                <c:pt idx="501">
                  <c:v>17.9815</c:v>
                </c:pt>
                <c:pt idx="502">
                  <c:v>18.715900000000001</c:v>
                </c:pt>
                <c:pt idx="503">
                  <c:v>18.0871</c:v>
                </c:pt>
                <c:pt idx="504">
                  <c:v>18.825800000000001</c:v>
                </c:pt>
                <c:pt idx="505">
                  <c:v>18.192699999999999</c:v>
                </c:pt>
                <c:pt idx="506">
                  <c:v>18.935700000000001</c:v>
                </c:pt>
                <c:pt idx="507">
                  <c:v>18.298300000000001</c:v>
                </c:pt>
                <c:pt idx="508">
                  <c:v>19.0456</c:v>
                </c:pt>
                <c:pt idx="509">
                  <c:v>18.404</c:v>
                </c:pt>
                <c:pt idx="510">
                  <c:v>19.1555</c:v>
                </c:pt>
                <c:pt idx="511">
                  <c:v>18.509599999999999</c:v>
                </c:pt>
                <c:pt idx="512">
                  <c:v>19.2654</c:v>
                </c:pt>
                <c:pt idx="513">
                  <c:v>18.615200000000002</c:v>
                </c:pt>
                <c:pt idx="514">
                  <c:v>19.375299999999999</c:v>
                </c:pt>
                <c:pt idx="515">
                  <c:v>18.720800000000001</c:v>
                </c:pt>
                <c:pt idx="516">
                  <c:v>19.485199999999999</c:v>
                </c:pt>
                <c:pt idx="517">
                  <c:v>18.8264</c:v>
                </c:pt>
                <c:pt idx="518">
                  <c:v>19.595099999999999</c:v>
                </c:pt>
                <c:pt idx="519">
                  <c:v>18.931999999999999</c:v>
                </c:pt>
                <c:pt idx="520">
                  <c:v>18.849699999999999</c:v>
                </c:pt>
                <c:pt idx="521">
                  <c:v>18.268999999999998</c:v>
                </c:pt>
                <c:pt idx="522">
                  <c:v>18.9681</c:v>
                </c:pt>
                <c:pt idx="523">
                  <c:v>18.383099999999999</c:v>
                </c:pt>
                <c:pt idx="524">
                  <c:v>19.086600000000001</c:v>
                </c:pt>
                <c:pt idx="525">
                  <c:v>18.497299999999999</c:v>
                </c:pt>
                <c:pt idx="526">
                  <c:v>19.204999999999998</c:v>
                </c:pt>
                <c:pt idx="527">
                  <c:v>18.611499999999999</c:v>
                </c:pt>
                <c:pt idx="528">
                  <c:v>19.323499999999999</c:v>
                </c:pt>
                <c:pt idx="529">
                  <c:v>18.7257</c:v>
                </c:pt>
                <c:pt idx="530">
                  <c:v>19.4419</c:v>
                </c:pt>
                <c:pt idx="531">
                  <c:v>18.8398</c:v>
                </c:pt>
                <c:pt idx="532">
                  <c:v>19.560400000000001</c:v>
                </c:pt>
                <c:pt idx="533">
                  <c:v>18.954000000000001</c:v>
                </c:pt>
                <c:pt idx="534">
                  <c:v>19.678799999999999</c:v>
                </c:pt>
                <c:pt idx="535">
                  <c:v>19.068200000000001</c:v>
                </c:pt>
                <c:pt idx="536">
                  <c:v>19.7972</c:v>
                </c:pt>
                <c:pt idx="537">
                  <c:v>19.182400000000001</c:v>
                </c:pt>
                <c:pt idx="538">
                  <c:v>19.915700000000001</c:v>
                </c:pt>
                <c:pt idx="539">
                  <c:v>19.296500000000002</c:v>
                </c:pt>
                <c:pt idx="540">
                  <c:v>20.034099999999999</c:v>
                </c:pt>
                <c:pt idx="541">
                  <c:v>19.410699999999999</c:v>
                </c:pt>
                <c:pt idx="542">
                  <c:v>20.1526</c:v>
                </c:pt>
                <c:pt idx="543">
                  <c:v>19.524899999999999</c:v>
                </c:pt>
                <c:pt idx="544">
                  <c:v>20.271000000000001</c:v>
                </c:pt>
                <c:pt idx="545">
                  <c:v>19.639099999999999</c:v>
                </c:pt>
                <c:pt idx="546">
                  <c:v>20.389500000000002</c:v>
                </c:pt>
                <c:pt idx="547">
                  <c:v>19.7532</c:v>
                </c:pt>
                <c:pt idx="548">
                  <c:v>20.507899999999999</c:v>
                </c:pt>
                <c:pt idx="549">
                  <c:v>19.8674</c:v>
                </c:pt>
                <c:pt idx="550">
                  <c:v>20.6264</c:v>
                </c:pt>
                <c:pt idx="551">
                  <c:v>19.9816</c:v>
                </c:pt>
                <c:pt idx="552">
                  <c:v>20.744800000000001</c:v>
                </c:pt>
                <c:pt idx="553">
                  <c:v>20.095800000000001</c:v>
                </c:pt>
                <c:pt idx="554">
                  <c:v>20.863299999999999</c:v>
                </c:pt>
                <c:pt idx="555">
                  <c:v>20.209900000000001</c:v>
                </c:pt>
                <c:pt idx="556">
                  <c:v>20.9817</c:v>
                </c:pt>
                <c:pt idx="557">
                  <c:v>20.324100000000001</c:v>
                </c:pt>
                <c:pt idx="558">
                  <c:v>21.100200000000001</c:v>
                </c:pt>
                <c:pt idx="559">
                  <c:v>20.438300000000002</c:v>
                </c:pt>
                <c:pt idx="560">
                  <c:v>22.7928</c:v>
                </c:pt>
                <c:pt idx="561">
                  <c:v>22.241499999999998</c:v>
                </c:pt>
                <c:pt idx="562">
                  <c:v>23.056899999999999</c:v>
                </c:pt>
                <c:pt idx="563">
                  <c:v>22.5015</c:v>
                </c:pt>
                <c:pt idx="564">
                  <c:v>23.321000000000002</c:v>
                </c:pt>
                <c:pt idx="565">
                  <c:v>22.761500000000002</c:v>
                </c:pt>
                <c:pt idx="566">
                  <c:v>23.585100000000001</c:v>
                </c:pt>
                <c:pt idx="567">
                  <c:v>23.0215</c:v>
                </c:pt>
                <c:pt idx="568">
                  <c:v>23.8491</c:v>
                </c:pt>
                <c:pt idx="569">
                  <c:v>23.281500000000001</c:v>
                </c:pt>
                <c:pt idx="570">
                  <c:v>24.113199999999999</c:v>
                </c:pt>
                <c:pt idx="571">
                  <c:v>23.541599999999999</c:v>
                </c:pt>
                <c:pt idx="572">
                  <c:v>24.377300000000002</c:v>
                </c:pt>
                <c:pt idx="573">
                  <c:v>23.801600000000001</c:v>
                </c:pt>
                <c:pt idx="574">
                  <c:v>24.641400000000001</c:v>
                </c:pt>
                <c:pt idx="575">
                  <c:v>24.061599999999999</c:v>
                </c:pt>
                <c:pt idx="576">
                  <c:v>24.9055</c:v>
                </c:pt>
                <c:pt idx="577">
                  <c:v>24.3216</c:v>
                </c:pt>
                <c:pt idx="578">
                  <c:v>25.169499999999999</c:v>
                </c:pt>
                <c:pt idx="579">
                  <c:v>24.581600000000002</c:v>
                </c:pt>
                <c:pt idx="580">
                  <c:v>25.433599999999998</c:v>
                </c:pt>
                <c:pt idx="581">
                  <c:v>24.841699999999999</c:v>
                </c:pt>
                <c:pt idx="582">
                  <c:v>25.697700000000001</c:v>
                </c:pt>
                <c:pt idx="583">
                  <c:v>25.101700000000001</c:v>
                </c:pt>
                <c:pt idx="584">
                  <c:v>25.9618</c:v>
                </c:pt>
                <c:pt idx="585">
                  <c:v>25.361699999999999</c:v>
                </c:pt>
                <c:pt idx="586">
                  <c:v>26.2258</c:v>
                </c:pt>
                <c:pt idx="587">
                  <c:v>25.621700000000001</c:v>
                </c:pt>
                <c:pt idx="588">
                  <c:v>26.489899999999999</c:v>
                </c:pt>
                <c:pt idx="589">
                  <c:v>25.881699999999999</c:v>
                </c:pt>
                <c:pt idx="590">
                  <c:v>26.754000000000001</c:v>
                </c:pt>
                <c:pt idx="591">
                  <c:v>26.1418</c:v>
                </c:pt>
                <c:pt idx="592">
                  <c:v>27.0181</c:v>
                </c:pt>
                <c:pt idx="593">
                  <c:v>26.401800000000001</c:v>
                </c:pt>
                <c:pt idx="594">
                  <c:v>27.2822</c:v>
                </c:pt>
                <c:pt idx="595">
                  <c:v>26.661799999999999</c:v>
                </c:pt>
                <c:pt idx="596">
                  <c:v>27.546199999999999</c:v>
                </c:pt>
                <c:pt idx="597">
                  <c:v>26.921800000000001</c:v>
                </c:pt>
                <c:pt idx="598">
                  <c:v>27.810300000000002</c:v>
                </c:pt>
                <c:pt idx="599">
                  <c:v>27.181799999999999</c:v>
                </c:pt>
                <c:pt idx="600">
                  <c:v>24.101700000000001</c:v>
                </c:pt>
                <c:pt idx="601">
                  <c:v>23.552700000000002</c:v>
                </c:pt>
                <c:pt idx="602">
                  <c:v>24.373899999999999</c:v>
                </c:pt>
                <c:pt idx="603">
                  <c:v>23.820799999999998</c:v>
                </c:pt>
                <c:pt idx="604">
                  <c:v>24.646100000000001</c:v>
                </c:pt>
                <c:pt idx="605">
                  <c:v>24.088999999999999</c:v>
                </c:pt>
                <c:pt idx="606">
                  <c:v>24.918199999999999</c:v>
                </c:pt>
                <c:pt idx="607">
                  <c:v>24.357099999999999</c:v>
                </c:pt>
                <c:pt idx="608">
                  <c:v>25.1904</c:v>
                </c:pt>
                <c:pt idx="609">
                  <c:v>24.6252</c:v>
                </c:pt>
                <c:pt idx="610">
                  <c:v>25.462599999999998</c:v>
                </c:pt>
                <c:pt idx="611">
                  <c:v>24.8933</c:v>
                </c:pt>
                <c:pt idx="612">
                  <c:v>25.7347</c:v>
                </c:pt>
                <c:pt idx="613">
                  <c:v>25.1615</c:v>
                </c:pt>
                <c:pt idx="614">
                  <c:v>26.006900000000002</c:v>
                </c:pt>
                <c:pt idx="615">
                  <c:v>25.429600000000001</c:v>
                </c:pt>
                <c:pt idx="616">
                  <c:v>26.2791</c:v>
                </c:pt>
                <c:pt idx="617">
                  <c:v>25.697700000000001</c:v>
                </c:pt>
                <c:pt idx="618">
                  <c:v>26.551200000000001</c:v>
                </c:pt>
                <c:pt idx="619">
                  <c:v>25.965800000000002</c:v>
                </c:pt>
                <c:pt idx="620">
                  <c:v>26.823399999999999</c:v>
                </c:pt>
                <c:pt idx="621">
                  <c:v>26.234000000000002</c:v>
                </c:pt>
                <c:pt idx="622">
                  <c:v>27.095600000000001</c:v>
                </c:pt>
                <c:pt idx="623">
                  <c:v>26.502099999999999</c:v>
                </c:pt>
                <c:pt idx="624">
                  <c:v>27.367699999999999</c:v>
                </c:pt>
                <c:pt idx="625">
                  <c:v>26.770199999999999</c:v>
                </c:pt>
                <c:pt idx="626">
                  <c:v>27.639900000000001</c:v>
                </c:pt>
                <c:pt idx="627">
                  <c:v>27.038399999999999</c:v>
                </c:pt>
                <c:pt idx="628">
                  <c:v>27.912099999999999</c:v>
                </c:pt>
                <c:pt idx="629">
                  <c:v>27.3065</c:v>
                </c:pt>
                <c:pt idx="630">
                  <c:v>28.184200000000001</c:v>
                </c:pt>
                <c:pt idx="631">
                  <c:v>27.5746</c:v>
                </c:pt>
                <c:pt idx="632">
                  <c:v>28.456399999999999</c:v>
                </c:pt>
                <c:pt idx="633">
                  <c:v>27.842700000000001</c:v>
                </c:pt>
                <c:pt idx="634">
                  <c:v>28.7286</c:v>
                </c:pt>
                <c:pt idx="635">
                  <c:v>28.110900000000001</c:v>
                </c:pt>
                <c:pt idx="636">
                  <c:v>29.000699999999998</c:v>
                </c:pt>
                <c:pt idx="637">
                  <c:v>28.379000000000001</c:v>
                </c:pt>
                <c:pt idx="638">
                  <c:v>29.2729</c:v>
                </c:pt>
                <c:pt idx="639">
                  <c:v>28.647099999999998</c:v>
                </c:pt>
                <c:pt idx="640">
                  <c:v>25.4025</c:v>
                </c:pt>
                <c:pt idx="641">
                  <c:v>24.855899999999998</c:v>
                </c:pt>
                <c:pt idx="642">
                  <c:v>25.6828</c:v>
                </c:pt>
                <c:pt idx="643">
                  <c:v>25.132100000000001</c:v>
                </c:pt>
                <c:pt idx="644">
                  <c:v>25.963000000000001</c:v>
                </c:pt>
                <c:pt idx="645">
                  <c:v>25.408300000000001</c:v>
                </c:pt>
                <c:pt idx="646">
                  <c:v>26.243200000000002</c:v>
                </c:pt>
                <c:pt idx="647">
                  <c:v>25.6845</c:v>
                </c:pt>
                <c:pt idx="648">
                  <c:v>26.523399999999999</c:v>
                </c:pt>
                <c:pt idx="649">
                  <c:v>25.960699999999999</c:v>
                </c:pt>
                <c:pt idx="650">
                  <c:v>26.803599999999999</c:v>
                </c:pt>
                <c:pt idx="651">
                  <c:v>26.236899999999999</c:v>
                </c:pt>
                <c:pt idx="652">
                  <c:v>27.0839</c:v>
                </c:pt>
                <c:pt idx="653">
                  <c:v>26.513100000000001</c:v>
                </c:pt>
                <c:pt idx="654">
                  <c:v>27.364100000000001</c:v>
                </c:pt>
                <c:pt idx="655">
                  <c:v>26.789300000000001</c:v>
                </c:pt>
                <c:pt idx="656">
                  <c:v>27.644300000000001</c:v>
                </c:pt>
                <c:pt idx="657">
                  <c:v>27.0655</c:v>
                </c:pt>
                <c:pt idx="658">
                  <c:v>27.924499999999998</c:v>
                </c:pt>
                <c:pt idx="659">
                  <c:v>27.341699999999999</c:v>
                </c:pt>
                <c:pt idx="660">
                  <c:v>28.204799999999999</c:v>
                </c:pt>
                <c:pt idx="661">
                  <c:v>27.617899999999999</c:v>
                </c:pt>
                <c:pt idx="662">
                  <c:v>28.484999999999999</c:v>
                </c:pt>
                <c:pt idx="663">
                  <c:v>27.894100000000002</c:v>
                </c:pt>
                <c:pt idx="664">
                  <c:v>28.7652</c:v>
                </c:pt>
                <c:pt idx="665">
                  <c:v>28.170300000000001</c:v>
                </c:pt>
                <c:pt idx="666">
                  <c:v>29.045400000000001</c:v>
                </c:pt>
                <c:pt idx="667">
                  <c:v>28.4465</c:v>
                </c:pt>
                <c:pt idx="668">
                  <c:v>29.325600000000001</c:v>
                </c:pt>
                <c:pt idx="669">
                  <c:v>28.7227</c:v>
                </c:pt>
                <c:pt idx="670">
                  <c:v>29.605899999999998</c:v>
                </c:pt>
                <c:pt idx="671">
                  <c:v>28.998899999999999</c:v>
                </c:pt>
                <c:pt idx="672">
                  <c:v>29.886099999999999</c:v>
                </c:pt>
                <c:pt idx="673">
                  <c:v>29.275099999999998</c:v>
                </c:pt>
                <c:pt idx="674">
                  <c:v>30.1663</c:v>
                </c:pt>
                <c:pt idx="675">
                  <c:v>29.551300000000001</c:v>
                </c:pt>
                <c:pt idx="676">
                  <c:v>30.4465</c:v>
                </c:pt>
                <c:pt idx="677">
                  <c:v>29.827500000000001</c:v>
                </c:pt>
                <c:pt idx="678">
                  <c:v>30.726800000000001</c:v>
                </c:pt>
                <c:pt idx="679">
                  <c:v>30.1037</c:v>
                </c:pt>
                <c:pt idx="680">
                  <c:v>26.694900000000001</c:v>
                </c:pt>
                <c:pt idx="681">
                  <c:v>26.1508</c:v>
                </c:pt>
                <c:pt idx="682">
                  <c:v>26.9832</c:v>
                </c:pt>
                <c:pt idx="683">
                  <c:v>26.435099999999998</c:v>
                </c:pt>
                <c:pt idx="684">
                  <c:v>27.2714</c:v>
                </c:pt>
                <c:pt idx="685">
                  <c:v>26.7193</c:v>
                </c:pt>
                <c:pt idx="686">
                  <c:v>27.559699999999999</c:v>
                </c:pt>
                <c:pt idx="687">
                  <c:v>27.003499999999999</c:v>
                </c:pt>
                <c:pt idx="688">
                  <c:v>27.847899999999999</c:v>
                </c:pt>
                <c:pt idx="689">
                  <c:v>27.287800000000001</c:v>
                </c:pt>
                <c:pt idx="690">
                  <c:v>28.136099999999999</c:v>
                </c:pt>
                <c:pt idx="691">
                  <c:v>27.571999999999999</c:v>
                </c:pt>
                <c:pt idx="692">
                  <c:v>28.424399999999999</c:v>
                </c:pt>
                <c:pt idx="693">
                  <c:v>27.856300000000001</c:v>
                </c:pt>
                <c:pt idx="694">
                  <c:v>28.712599999999998</c:v>
                </c:pt>
                <c:pt idx="695">
                  <c:v>28.140499999999999</c:v>
                </c:pt>
                <c:pt idx="696">
                  <c:v>29.000900000000001</c:v>
                </c:pt>
                <c:pt idx="697">
                  <c:v>28.424700000000001</c:v>
                </c:pt>
                <c:pt idx="698">
                  <c:v>29.289100000000001</c:v>
                </c:pt>
                <c:pt idx="699">
                  <c:v>28.709</c:v>
                </c:pt>
                <c:pt idx="700">
                  <c:v>29.577300000000001</c:v>
                </c:pt>
                <c:pt idx="701">
                  <c:v>28.993200000000002</c:v>
                </c:pt>
                <c:pt idx="702">
                  <c:v>29.865600000000001</c:v>
                </c:pt>
                <c:pt idx="703">
                  <c:v>29.2774</c:v>
                </c:pt>
                <c:pt idx="704">
                  <c:v>30.1538</c:v>
                </c:pt>
                <c:pt idx="705">
                  <c:v>29.561699999999998</c:v>
                </c:pt>
                <c:pt idx="706">
                  <c:v>30.4421</c:v>
                </c:pt>
                <c:pt idx="707">
                  <c:v>29.8459</c:v>
                </c:pt>
                <c:pt idx="708">
                  <c:v>30.7303</c:v>
                </c:pt>
                <c:pt idx="709">
                  <c:v>30.130099999999999</c:v>
                </c:pt>
                <c:pt idx="710">
                  <c:v>31.0185</c:v>
                </c:pt>
                <c:pt idx="711">
                  <c:v>30.414400000000001</c:v>
                </c:pt>
                <c:pt idx="712">
                  <c:v>31.306799999999999</c:v>
                </c:pt>
                <c:pt idx="713">
                  <c:v>30.698599999999999</c:v>
                </c:pt>
                <c:pt idx="714">
                  <c:v>31.594999999999999</c:v>
                </c:pt>
                <c:pt idx="715">
                  <c:v>30.982800000000001</c:v>
                </c:pt>
                <c:pt idx="716">
                  <c:v>31.883299999999998</c:v>
                </c:pt>
                <c:pt idx="717">
                  <c:v>31.267099999999999</c:v>
                </c:pt>
                <c:pt idx="718">
                  <c:v>32.171500000000002</c:v>
                </c:pt>
                <c:pt idx="719">
                  <c:v>31.551300000000001</c:v>
                </c:pt>
                <c:pt idx="720">
                  <c:v>27.9786</c:v>
                </c:pt>
                <c:pt idx="721">
                  <c:v>27.437000000000001</c:v>
                </c:pt>
                <c:pt idx="722">
                  <c:v>28.274799999999999</c:v>
                </c:pt>
                <c:pt idx="723">
                  <c:v>27.729299999999999</c:v>
                </c:pt>
                <c:pt idx="724">
                  <c:v>28.571000000000002</c:v>
                </c:pt>
                <c:pt idx="725">
                  <c:v>28.0215</c:v>
                </c:pt>
                <c:pt idx="726">
                  <c:v>28.8672</c:v>
                </c:pt>
                <c:pt idx="727">
                  <c:v>28.313700000000001</c:v>
                </c:pt>
                <c:pt idx="728">
                  <c:v>29.163399999999999</c:v>
                </c:pt>
                <c:pt idx="729">
                  <c:v>28.606000000000002</c:v>
                </c:pt>
                <c:pt idx="730">
                  <c:v>29.459700000000002</c:v>
                </c:pt>
                <c:pt idx="731">
                  <c:v>28.898199999999999</c:v>
                </c:pt>
                <c:pt idx="732">
                  <c:v>29.7559</c:v>
                </c:pt>
                <c:pt idx="733">
                  <c:v>29.1904</c:v>
                </c:pt>
                <c:pt idx="734">
                  <c:v>30.052099999999999</c:v>
                </c:pt>
                <c:pt idx="735">
                  <c:v>29.482700000000001</c:v>
                </c:pt>
                <c:pt idx="736">
                  <c:v>30.348299999999998</c:v>
                </c:pt>
                <c:pt idx="737">
                  <c:v>29.774899999999999</c:v>
                </c:pt>
                <c:pt idx="738">
                  <c:v>30.644500000000001</c:v>
                </c:pt>
                <c:pt idx="739">
                  <c:v>30.0672</c:v>
                </c:pt>
                <c:pt idx="740">
                  <c:v>30.940799999999999</c:v>
                </c:pt>
                <c:pt idx="741">
                  <c:v>30.359400000000001</c:v>
                </c:pt>
                <c:pt idx="742">
                  <c:v>31.236999999999998</c:v>
                </c:pt>
                <c:pt idx="743">
                  <c:v>30.651599999999998</c:v>
                </c:pt>
                <c:pt idx="744">
                  <c:v>31.533200000000001</c:v>
                </c:pt>
                <c:pt idx="745">
                  <c:v>30.943899999999999</c:v>
                </c:pt>
                <c:pt idx="746">
                  <c:v>31.8294</c:v>
                </c:pt>
                <c:pt idx="747">
                  <c:v>31.2361</c:v>
                </c:pt>
                <c:pt idx="748">
                  <c:v>32.125599999999999</c:v>
                </c:pt>
                <c:pt idx="749">
                  <c:v>31.528300000000002</c:v>
                </c:pt>
                <c:pt idx="750">
                  <c:v>32.421900000000001</c:v>
                </c:pt>
                <c:pt idx="751">
                  <c:v>31.820599999999999</c:v>
                </c:pt>
                <c:pt idx="752">
                  <c:v>32.7181</c:v>
                </c:pt>
                <c:pt idx="753">
                  <c:v>32.1128</c:v>
                </c:pt>
                <c:pt idx="754">
                  <c:v>33.014299999999999</c:v>
                </c:pt>
                <c:pt idx="755">
                  <c:v>32.405000000000001</c:v>
                </c:pt>
                <c:pt idx="756">
                  <c:v>33.310499999999998</c:v>
                </c:pt>
                <c:pt idx="757">
                  <c:v>32.697299999999998</c:v>
                </c:pt>
                <c:pt idx="758">
                  <c:v>33.606699999999996</c:v>
                </c:pt>
                <c:pt idx="759">
                  <c:v>32.9895</c:v>
                </c:pt>
                <c:pt idx="760">
                  <c:v>29.2531</c:v>
                </c:pt>
                <c:pt idx="761">
                  <c:v>28.714200000000002</c:v>
                </c:pt>
                <c:pt idx="762">
                  <c:v>29.557200000000002</c:v>
                </c:pt>
                <c:pt idx="763">
                  <c:v>29.014399999999998</c:v>
                </c:pt>
                <c:pt idx="764">
                  <c:v>29.8614</c:v>
                </c:pt>
                <c:pt idx="765">
                  <c:v>29.314599999999999</c:v>
                </c:pt>
                <c:pt idx="766">
                  <c:v>30.165600000000001</c:v>
                </c:pt>
                <c:pt idx="767">
                  <c:v>29.614799999999999</c:v>
                </c:pt>
                <c:pt idx="768">
                  <c:v>30.4697</c:v>
                </c:pt>
                <c:pt idx="769">
                  <c:v>29.914999999999999</c:v>
                </c:pt>
                <c:pt idx="770">
                  <c:v>30.773900000000001</c:v>
                </c:pt>
                <c:pt idx="771">
                  <c:v>30.215199999999999</c:v>
                </c:pt>
                <c:pt idx="772">
                  <c:v>31.077999999999999</c:v>
                </c:pt>
                <c:pt idx="773">
                  <c:v>30.5154</c:v>
                </c:pt>
                <c:pt idx="774">
                  <c:v>31.382200000000001</c:v>
                </c:pt>
                <c:pt idx="775">
                  <c:v>30.8156</c:v>
                </c:pt>
                <c:pt idx="776">
                  <c:v>31.686399999999999</c:v>
                </c:pt>
                <c:pt idx="777">
                  <c:v>31.1158</c:v>
                </c:pt>
                <c:pt idx="778">
                  <c:v>31.990500000000001</c:v>
                </c:pt>
                <c:pt idx="779">
                  <c:v>31.416</c:v>
                </c:pt>
                <c:pt idx="780">
                  <c:v>32.294699999999999</c:v>
                </c:pt>
                <c:pt idx="781">
                  <c:v>31.716200000000001</c:v>
                </c:pt>
                <c:pt idx="782">
                  <c:v>32.5989</c:v>
                </c:pt>
                <c:pt idx="783">
                  <c:v>32.016399999999997</c:v>
                </c:pt>
                <c:pt idx="784">
                  <c:v>32.902999999999999</c:v>
                </c:pt>
                <c:pt idx="785">
                  <c:v>32.316499999999998</c:v>
                </c:pt>
                <c:pt idx="786">
                  <c:v>33.2072</c:v>
                </c:pt>
                <c:pt idx="787">
                  <c:v>32.616700000000002</c:v>
                </c:pt>
                <c:pt idx="788">
                  <c:v>33.511299999999999</c:v>
                </c:pt>
                <c:pt idx="789">
                  <c:v>32.916899999999998</c:v>
                </c:pt>
                <c:pt idx="790">
                  <c:v>33.8155</c:v>
                </c:pt>
                <c:pt idx="791">
                  <c:v>33.217100000000002</c:v>
                </c:pt>
                <c:pt idx="792">
                  <c:v>34.119700000000002</c:v>
                </c:pt>
                <c:pt idx="793">
                  <c:v>33.517299999999999</c:v>
                </c:pt>
                <c:pt idx="794">
                  <c:v>34.4238</c:v>
                </c:pt>
                <c:pt idx="795">
                  <c:v>33.817500000000003</c:v>
                </c:pt>
                <c:pt idx="796">
                  <c:v>34.728000000000002</c:v>
                </c:pt>
                <c:pt idx="797">
                  <c:v>34.117699999999999</c:v>
                </c:pt>
                <c:pt idx="798">
                  <c:v>35.032200000000003</c:v>
                </c:pt>
                <c:pt idx="799">
                  <c:v>34.417900000000003</c:v>
                </c:pt>
                <c:pt idx="800">
                  <c:v>30.5181</c:v>
                </c:pt>
                <c:pt idx="801">
                  <c:v>29.981999999999999</c:v>
                </c:pt>
                <c:pt idx="802">
                  <c:v>30.830200000000001</c:v>
                </c:pt>
                <c:pt idx="803">
                  <c:v>30.290099999999999</c:v>
                </c:pt>
                <c:pt idx="804">
                  <c:v>31.142299999999999</c:v>
                </c:pt>
                <c:pt idx="805">
                  <c:v>30.598199999999999</c:v>
                </c:pt>
                <c:pt idx="806">
                  <c:v>31.4543</c:v>
                </c:pt>
                <c:pt idx="807">
                  <c:v>30.906300000000002</c:v>
                </c:pt>
                <c:pt idx="808">
                  <c:v>31.766400000000001</c:v>
                </c:pt>
                <c:pt idx="809">
                  <c:v>31.214400000000001</c:v>
                </c:pt>
                <c:pt idx="810">
                  <c:v>32.078499999999998</c:v>
                </c:pt>
                <c:pt idx="811">
                  <c:v>31.522600000000001</c:v>
                </c:pt>
                <c:pt idx="812">
                  <c:v>32.390500000000003</c:v>
                </c:pt>
                <c:pt idx="813">
                  <c:v>31.8307</c:v>
                </c:pt>
                <c:pt idx="814">
                  <c:v>32.702599999999997</c:v>
                </c:pt>
                <c:pt idx="815">
                  <c:v>32.138800000000003</c:v>
                </c:pt>
                <c:pt idx="816">
                  <c:v>33.014699999999998</c:v>
                </c:pt>
                <c:pt idx="817">
                  <c:v>32.446899999999999</c:v>
                </c:pt>
                <c:pt idx="818">
                  <c:v>33.326700000000002</c:v>
                </c:pt>
                <c:pt idx="819">
                  <c:v>32.755000000000003</c:v>
                </c:pt>
                <c:pt idx="820">
                  <c:v>33.638800000000003</c:v>
                </c:pt>
                <c:pt idx="821">
                  <c:v>33.063200000000002</c:v>
                </c:pt>
                <c:pt idx="822">
                  <c:v>33.950800000000001</c:v>
                </c:pt>
                <c:pt idx="823">
                  <c:v>33.371299999999998</c:v>
                </c:pt>
                <c:pt idx="824">
                  <c:v>34.262900000000002</c:v>
                </c:pt>
                <c:pt idx="825">
                  <c:v>33.679400000000001</c:v>
                </c:pt>
                <c:pt idx="826">
                  <c:v>34.575000000000003</c:v>
                </c:pt>
                <c:pt idx="827">
                  <c:v>33.987499999999997</c:v>
                </c:pt>
                <c:pt idx="828">
                  <c:v>34.887</c:v>
                </c:pt>
                <c:pt idx="829">
                  <c:v>34.2956</c:v>
                </c:pt>
                <c:pt idx="830">
                  <c:v>35.199100000000001</c:v>
                </c:pt>
                <c:pt idx="831">
                  <c:v>34.603700000000003</c:v>
                </c:pt>
                <c:pt idx="832">
                  <c:v>35.511200000000002</c:v>
                </c:pt>
                <c:pt idx="833">
                  <c:v>34.911900000000003</c:v>
                </c:pt>
                <c:pt idx="834">
                  <c:v>35.8232</c:v>
                </c:pt>
                <c:pt idx="835">
                  <c:v>35.22</c:v>
                </c:pt>
                <c:pt idx="836">
                  <c:v>36.135300000000001</c:v>
                </c:pt>
                <c:pt idx="837">
                  <c:v>35.528100000000002</c:v>
                </c:pt>
                <c:pt idx="838">
                  <c:v>36.447400000000002</c:v>
                </c:pt>
                <c:pt idx="839">
                  <c:v>35.836199999999998</c:v>
                </c:pt>
                <c:pt idx="840">
                  <c:v>31.773399999999999</c:v>
                </c:pt>
                <c:pt idx="841">
                  <c:v>31.24</c:v>
                </c:pt>
                <c:pt idx="842">
                  <c:v>32.093299999999999</c:v>
                </c:pt>
                <c:pt idx="843">
                  <c:v>31.556000000000001</c:v>
                </c:pt>
                <c:pt idx="844">
                  <c:v>32.4133</c:v>
                </c:pt>
                <c:pt idx="845">
                  <c:v>31.872</c:v>
                </c:pt>
                <c:pt idx="846">
                  <c:v>32.733199999999997</c:v>
                </c:pt>
                <c:pt idx="847">
                  <c:v>32.188000000000002</c:v>
                </c:pt>
                <c:pt idx="848">
                  <c:v>33.053100000000001</c:v>
                </c:pt>
                <c:pt idx="849">
                  <c:v>32.503999999999998</c:v>
                </c:pt>
                <c:pt idx="850">
                  <c:v>33.372999999999998</c:v>
                </c:pt>
                <c:pt idx="851">
                  <c:v>32.82</c:v>
                </c:pt>
                <c:pt idx="852">
                  <c:v>33.692999999999998</c:v>
                </c:pt>
                <c:pt idx="853">
                  <c:v>33.136000000000003</c:v>
                </c:pt>
                <c:pt idx="854">
                  <c:v>34.012900000000002</c:v>
                </c:pt>
                <c:pt idx="855">
                  <c:v>33.451999999999998</c:v>
                </c:pt>
                <c:pt idx="856">
                  <c:v>34.332799999999999</c:v>
                </c:pt>
                <c:pt idx="857">
                  <c:v>33.768000000000001</c:v>
                </c:pt>
                <c:pt idx="858">
                  <c:v>34.652700000000003</c:v>
                </c:pt>
                <c:pt idx="859">
                  <c:v>34.084000000000003</c:v>
                </c:pt>
                <c:pt idx="860">
                  <c:v>34.972700000000003</c:v>
                </c:pt>
                <c:pt idx="861">
                  <c:v>34.4</c:v>
                </c:pt>
                <c:pt idx="862">
                  <c:v>35.2926</c:v>
                </c:pt>
                <c:pt idx="863">
                  <c:v>34.716000000000001</c:v>
                </c:pt>
                <c:pt idx="864">
                  <c:v>35.612499999999997</c:v>
                </c:pt>
                <c:pt idx="865">
                  <c:v>35.031999999999996</c:v>
                </c:pt>
                <c:pt idx="866">
                  <c:v>35.932400000000001</c:v>
                </c:pt>
                <c:pt idx="867">
                  <c:v>35.347999999999999</c:v>
                </c:pt>
                <c:pt idx="868">
                  <c:v>36.252400000000002</c:v>
                </c:pt>
                <c:pt idx="869">
                  <c:v>35.664000000000001</c:v>
                </c:pt>
                <c:pt idx="870">
                  <c:v>36.572299999999998</c:v>
                </c:pt>
                <c:pt idx="871">
                  <c:v>35.979999999999997</c:v>
                </c:pt>
                <c:pt idx="872">
                  <c:v>36.892200000000003</c:v>
                </c:pt>
                <c:pt idx="873">
                  <c:v>36.295999999999999</c:v>
                </c:pt>
                <c:pt idx="874">
                  <c:v>37.2121</c:v>
                </c:pt>
                <c:pt idx="875">
                  <c:v>36.612000000000002</c:v>
                </c:pt>
                <c:pt idx="876">
                  <c:v>37.5321</c:v>
                </c:pt>
                <c:pt idx="877">
                  <c:v>36.927999999999997</c:v>
                </c:pt>
                <c:pt idx="878">
                  <c:v>37.851999999999997</c:v>
                </c:pt>
                <c:pt idx="879">
                  <c:v>37.244</c:v>
                </c:pt>
                <c:pt idx="880">
                  <c:v>33.018500000000003</c:v>
                </c:pt>
                <c:pt idx="881">
                  <c:v>32.488</c:v>
                </c:pt>
                <c:pt idx="882">
                  <c:v>33.346299999999999</c:v>
                </c:pt>
                <c:pt idx="883">
                  <c:v>32.811799999999998</c:v>
                </c:pt>
                <c:pt idx="884">
                  <c:v>33.673999999999999</c:v>
                </c:pt>
                <c:pt idx="885">
                  <c:v>33.1357</c:v>
                </c:pt>
                <c:pt idx="886">
                  <c:v>34.001800000000003</c:v>
                </c:pt>
                <c:pt idx="887">
                  <c:v>33.459499999999998</c:v>
                </c:pt>
                <c:pt idx="888">
                  <c:v>34.329500000000003</c:v>
                </c:pt>
                <c:pt idx="889">
                  <c:v>33.7834</c:v>
                </c:pt>
                <c:pt idx="890">
                  <c:v>34.657299999999999</c:v>
                </c:pt>
                <c:pt idx="891">
                  <c:v>34.107199999999999</c:v>
                </c:pt>
                <c:pt idx="892">
                  <c:v>34.984999999999999</c:v>
                </c:pt>
                <c:pt idx="893">
                  <c:v>34.430999999999997</c:v>
                </c:pt>
                <c:pt idx="894">
                  <c:v>35.3127</c:v>
                </c:pt>
                <c:pt idx="895">
                  <c:v>34.754899999999999</c:v>
                </c:pt>
                <c:pt idx="896">
                  <c:v>35.640500000000003</c:v>
                </c:pt>
                <c:pt idx="897">
                  <c:v>35.078699999999998</c:v>
                </c:pt>
                <c:pt idx="898">
                  <c:v>35.968200000000003</c:v>
                </c:pt>
                <c:pt idx="899">
                  <c:v>35.4026</c:v>
                </c:pt>
                <c:pt idx="900">
                  <c:v>36.295999999999999</c:v>
                </c:pt>
                <c:pt idx="901">
                  <c:v>35.726399999999998</c:v>
                </c:pt>
                <c:pt idx="902">
                  <c:v>36.623699999999999</c:v>
                </c:pt>
                <c:pt idx="903">
                  <c:v>36.050199999999997</c:v>
                </c:pt>
                <c:pt idx="904">
                  <c:v>36.951500000000003</c:v>
                </c:pt>
                <c:pt idx="905">
                  <c:v>36.374099999999999</c:v>
                </c:pt>
                <c:pt idx="906">
                  <c:v>37.279200000000003</c:v>
                </c:pt>
                <c:pt idx="907">
                  <c:v>36.697899999999997</c:v>
                </c:pt>
                <c:pt idx="908">
                  <c:v>37.606999999999999</c:v>
                </c:pt>
                <c:pt idx="909">
                  <c:v>37.021799999999999</c:v>
                </c:pt>
                <c:pt idx="910">
                  <c:v>37.934699999999999</c:v>
                </c:pt>
                <c:pt idx="911">
                  <c:v>37.345599999999997</c:v>
                </c:pt>
                <c:pt idx="912">
                  <c:v>38.2624</c:v>
                </c:pt>
                <c:pt idx="913">
                  <c:v>37.669400000000003</c:v>
                </c:pt>
                <c:pt idx="914">
                  <c:v>38.590200000000003</c:v>
                </c:pt>
                <c:pt idx="915">
                  <c:v>37.993299999999998</c:v>
                </c:pt>
                <c:pt idx="916">
                  <c:v>38.917900000000003</c:v>
                </c:pt>
                <c:pt idx="917">
                  <c:v>38.317100000000003</c:v>
                </c:pt>
                <c:pt idx="918">
                  <c:v>39.245699999999999</c:v>
                </c:pt>
                <c:pt idx="919">
                  <c:v>38.640999999999998</c:v>
                </c:pt>
                <c:pt idx="920">
                  <c:v>34.253100000000003</c:v>
                </c:pt>
                <c:pt idx="921">
                  <c:v>33.725499999999997</c:v>
                </c:pt>
                <c:pt idx="922">
                  <c:v>34.588700000000003</c:v>
                </c:pt>
                <c:pt idx="923">
                  <c:v>34.057200000000002</c:v>
                </c:pt>
                <c:pt idx="924">
                  <c:v>34.924199999999999</c:v>
                </c:pt>
                <c:pt idx="925">
                  <c:v>34.388800000000003</c:v>
                </c:pt>
                <c:pt idx="926">
                  <c:v>35.259700000000002</c:v>
                </c:pt>
                <c:pt idx="927">
                  <c:v>34.720399999999998</c:v>
                </c:pt>
                <c:pt idx="928">
                  <c:v>35.595199999999998</c:v>
                </c:pt>
                <c:pt idx="929">
                  <c:v>35.052100000000003</c:v>
                </c:pt>
                <c:pt idx="930">
                  <c:v>35.930799999999998</c:v>
                </c:pt>
                <c:pt idx="931">
                  <c:v>35.383699999999997</c:v>
                </c:pt>
                <c:pt idx="932">
                  <c:v>36.266300000000001</c:v>
                </c:pt>
                <c:pt idx="933">
                  <c:v>35.715400000000002</c:v>
                </c:pt>
                <c:pt idx="934">
                  <c:v>36.601799999999997</c:v>
                </c:pt>
                <c:pt idx="935">
                  <c:v>36.046999999999997</c:v>
                </c:pt>
                <c:pt idx="936">
                  <c:v>36.9373</c:v>
                </c:pt>
                <c:pt idx="937">
                  <c:v>36.378599999999999</c:v>
                </c:pt>
                <c:pt idx="938">
                  <c:v>37.272799999999997</c:v>
                </c:pt>
                <c:pt idx="939">
                  <c:v>36.710299999999997</c:v>
                </c:pt>
                <c:pt idx="940">
                  <c:v>37.608400000000003</c:v>
                </c:pt>
                <c:pt idx="941">
                  <c:v>37.041899999999998</c:v>
                </c:pt>
                <c:pt idx="942">
                  <c:v>37.943899999999999</c:v>
                </c:pt>
                <c:pt idx="943">
                  <c:v>37.373600000000003</c:v>
                </c:pt>
                <c:pt idx="944">
                  <c:v>38.279400000000003</c:v>
                </c:pt>
                <c:pt idx="945">
                  <c:v>37.705199999999998</c:v>
                </c:pt>
                <c:pt idx="946">
                  <c:v>38.614899999999999</c:v>
                </c:pt>
                <c:pt idx="947">
                  <c:v>38.036799999999999</c:v>
                </c:pt>
                <c:pt idx="948">
                  <c:v>38.950400000000002</c:v>
                </c:pt>
                <c:pt idx="949">
                  <c:v>38.368499999999997</c:v>
                </c:pt>
                <c:pt idx="950">
                  <c:v>39.286000000000001</c:v>
                </c:pt>
                <c:pt idx="951">
                  <c:v>38.700099999999999</c:v>
                </c:pt>
                <c:pt idx="952">
                  <c:v>39.621499999999997</c:v>
                </c:pt>
                <c:pt idx="953">
                  <c:v>39.031799999999997</c:v>
                </c:pt>
                <c:pt idx="954">
                  <c:v>39.957000000000001</c:v>
                </c:pt>
                <c:pt idx="955">
                  <c:v>39.363399999999999</c:v>
                </c:pt>
                <c:pt idx="956">
                  <c:v>40.292499999999997</c:v>
                </c:pt>
                <c:pt idx="957">
                  <c:v>39.695</c:v>
                </c:pt>
                <c:pt idx="958">
                  <c:v>40.628100000000003</c:v>
                </c:pt>
                <c:pt idx="959">
                  <c:v>40.026699999999998</c:v>
                </c:pt>
                <c:pt idx="960">
                  <c:v>35.476900000000001</c:v>
                </c:pt>
                <c:pt idx="961">
                  <c:v>34.952300000000001</c:v>
                </c:pt>
                <c:pt idx="962">
                  <c:v>35.8202</c:v>
                </c:pt>
                <c:pt idx="963">
                  <c:v>35.291699999999999</c:v>
                </c:pt>
                <c:pt idx="964">
                  <c:v>36.163400000000003</c:v>
                </c:pt>
                <c:pt idx="965">
                  <c:v>35.631100000000004</c:v>
                </c:pt>
                <c:pt idx="966">
                  <c:v>36.506700000000002</c:v>
                </c:pt>
                <c:pt idx="967">
                  <c:v>35.970500000000001</c:v>
                </c:pt>
                <c:pt idx="968">
                  <c:v>36.849899999999998</c:v>
                </c:pt>
                <c:pt idx="969">
                  <c:v>36.309899999999999</c:v>
                </c:pt>
                <c:pt idx="970">
                  <c:v>37.193199999999997</c:v>
                </c:pt>
                <c:pt idx="971">
                  <c:v>36.649299999999997</c:v>
                </c:pt>
                <c:pt idx="972">
                  <c:v>37.5364</c:v>
                </c:pt>
                <c:pt idx="973">
                  <c:v>36.988599999999998</c:v>
                </c:pt>
                <c:pt idx="974">
                  <c:v>37.8797</c:v>
                </c:pt>
                <c:pt idx="975">
                  <c:v>37.328000000000003</c:v>
                </c:pt>
                <c:pt idx="976">
                  <c:v>38.222900000000003</c:v>
                </c:pt>
                <c:pt idx="977">
                  <c:v>37.667400000000001</c:v>
                </c:pt>
                <c:pt idx="978">
                  <c:v>38.566200000000002</c:v>
                </c:pt>
                <c:pt idx="979">
                  <c:v>38.006799999999998</c:v>
                </c:pt>
                <c:pt idx="980">
                  <c:v>38.909500000000001</c:v>
                </c:pt>
                <c:pt idx="981">
                  <c:v>38.346200000000003</c:v>
                </c:pt>
                <c:pt idx="982">
                  <c:v>39.252699999999997</c:v>
                </c:pt>
                <c:pt idx="983">
                  <c:v>38.685600000000001</c:v>
                </c:pt>
                <c:pt idx="984">
                  <c:v>39.595999999999997</c:v>
                </c:pt>
                <c:pt idx="985">
                  <c:v>39.024999999999999</c:v>
                </c:pt>
                <c:pt idx="986">
                  <c:v>39.9392</c:v>
                </c:pt>
                <c:pt idx="987">
                  <c:v>39.364400000000003</c:v>
                </c:pt>
                <c:pt idx="988">
                  <c:v>40.282499999999999</c:v>
                </c:pt>
                <c:pt idx="989">
                  <c:v>39.703800000000001</c:v>
                </c:pt>
                <c:pt idx="990">
                  <c:v>40.625700000000002</c:v>
                </c:pt>
                <c:pt idx="991">
                  <c:v>40.043199999999999</c:v>
                </c:pt>
                <c:pt idx="992">
                  <c:v>40.969000000000001</c:v>
                </c:pt>
                <c:pt idx="993">
                  <c:v>40.382599999999996</c:v>
                </c:pt>
                <c:pt idx="994">
                  <c:v>41.312199999999997</c:v>
                </c:pt>
                <c:pt idx="995">
                  <c:v>40.722000000000001</c:v>
                </c:pt>
                <c:pt idx="996">
                  <c:v>41.655500000000004</c:v>
                </c:pt>
                <c:pt idx="997">
                  <c:v>41.061399999999999</c:v>
                </c:pt>
                <c:pt idx="998">
                  <c:v>41.998800000000003</c:v>
                </c:pt>
                <c:pt idx="999">
                  <c:v>41.400799999999997</c:v>
                </c:pt>
                <c:pt idx="1000">
                  <c:v>36.689500000000002</c:v>
                </c:pt>
                <c:pt idx="1001">
                  <c:v>36.167900000000003</c:v>
                </c:pt>
                <c:pt idx="1002">
                  <c:v>37.040399999999998</c:v>
                </c:pt>
                <c:pt idx="1003">
                  <c:v>36.515000000000001</c:v>
                </c:pt>
                <c:pt idx="1004">
                  <c:v>37.391399999999997</c:v>
                </c:pt>
                <c:pt idx="1005">
                  <c:v>36.862099999999998</c:v>
                </c:pt>
                <c:pt idx="1006">
                  <c:v>37.7423</c:v>
                </c:pt>
                <c:pt idx="1007">
                  <c:v>37.209200000000003</c:v>
                </c:pt>
                <c:pt idx="1008">
                  <c:v>38.093299999999999</c:v>
                </c:pt>
                <c:pt idx="1009">
                  <c:v>37.5563</c:v>
                </c:pt>
                <c:pt idx="1010">
                  <c:v>38.444200000000002</c:v>
                </c:pt>
                <c:pt idx="1011">
                  <c:v>37.903399999999998</c:v>
                </c:pt>
                <c:pt idx="1012">
                  <c:v>38.795099999999998</c:v>
                </c:pt>
                <c:pt idx="1013">
                  <c:v>38.250500000000002</c:v>
                </c:pt>
                <c:pt idx="1014">
                  <c:v>39.146099999999997</c:v>
                </c:pt>
                <c:pt idx="1015">
                  <c:v>38.597700000000003</c:v>
                </c:pt>
                <c:pt idx="1016">
                  <c:v>39.497</c:v>
                </c:pt>
                <c:pt idx="1017">
                  <c:v>38.944800000000001</c:v>
                </c:pt>
                <c:pt idx="1018">
                  <c:v>39.847999999999999</c:v>
                </c:pt>
                <c:pt idx="1019">
                  <c:v>39.291899999999998</c:v>
                </c:pt>
                <c:pt idx="1020">
                  <c:v>40.198900000000002</c:v>
                </c:pt>
                <c:pt idx="1021">
                  <c:v>39.639000000000003</c:v>
                </c:pt>
                <c:pt idx="1022">
                  <c:v>40.549900000000001</c:v>
                </c:pt>
                <c:pt idx="1023">
                  <c:v>39.9861</c:v>
                </c:pt>
                <c:pt idx="1024">
                  <c:v>40.900799999999997</c:v>
                </c:pt>
                <c:pt idx="1025">
                  <c:v>40.333199999999998</c:v>
                </c:pt>
                <c:pt idx="1026">
                  <c:v>41.2517</c:v>
                </c:pt>
                <c:pt idx="1027">
                  <c:v>40.680300000000003</c:v>
                </c:pt>
                <c:pt idx="1028">
                  <c:v>41.602699999999999</c:v>
                </c:pt>
                <c:pt idx="1029">
                  <c:v>41.0274</c:v>
                </c:pt>
                <c:pt idx="1030">
                  <c:v>41.953600000000002</c:v>
                </c:pt>
                <c:pt idx="1031">
                  <c:v>41.374499999999998</c:v>
                </c:pt>
                <c:pt idx="1032">
                  <c:v>42.304600000000001</c:v>
                </c:pt>
                <c:pt idx="1033">
                  <c:v>41.721600000000002</c:v>
                </c:pt>
                <c:pt idx="1034">
                  <c:v>42.655500000000004</c:v>
                </c:pt>
                <c:pt idx="1035">
                  <c:v>42.0687</c:v>
                </c:pt>
                <c:pt idx="1036">
                  <c:v>43.006500000000003</c:v>
                </c:pt>
                <c:pt idx="1037">
                  <c:v>42.415799999999997</c:v>
                </c:pt>
                <c:pt idx="1038">
                  <c:v>43.357399999999998</c:v>
                </c:pt>
                <c:pt idx="1039">
                  <c:v>42.762900000000002</c:v>
                </c:pt>
                <c:pt idx="1040">
                  <c:v>37.890500000000003</c:v>
                </c:pt>
                <c:pt idx="1041">
                  <c:v>37.372100000000003</c:v>
                </c:pt>
                <c:pt idx="1042">
                  <c:v>38.249099999999999</c:v>
                </c:pt>
                <c:pt idx="1043">
                  <c:v>37.726900000000001</c:v>
                </c:pt>
                <c:pt idx="1044">
                  <c:v>38.607700000000001</c:v>
                </c:pt>
                <c:pt idx="1045">
                  <c:v>38.081600000000002</c:v>
                </c:pt>
                <c:pt idx="1046">
                  <c:v>38.966299999999997</c:v>
                </c:pt>
                <c:pt idx="1047">
                  <c:v>38.436399999999999</c:v>
                </c:pt>
                <c:pt idx="1048">
                  <c:v>39.3249</c:v>
                </c:pt>
                <c:pt idx="1049">
                  <c:v>38.791200000000003</c:v>
                </c:pt>
                <c:pt idx="1050">
                  <c:v>39.683500000000002</c:v>
                </c:pt>
                <c:pt idx="1051">
                  <c:v>39.146000000000001</c:v>
                </c:pt>
                <c:pt idx="1052">
                  <c:v>40.042099999999998</c:v>
                </c:pt>
                <c:pt idx="1053">
                  <c:v>39.500700000000002</c:v>
                </c:pt>
                <c:pt idx="1054">
                  <c:v>40.400599999999997</c:v>
                </c:pt>
                <c:pt idx="1055">
                  <c:v>39.855499999999999</c:v>
                </c:pt>
                <c:pt idx="1056">
                  <c:v>40.7592</c:v>
                </c:pt>
                <c:pt idx="1057">
                  <c:v>40.210299999999997</c:v>
                </c:pt>
                <c:pt idx="1058">
                  <c:v>41.117800000000003</c:v>
                </c:pt>
                <c:pt idx="1059">
                  <c:v>40.564999999999998</c:v>
                </c:pt>
                <c:pt idx="1060">
                  <c:v>41.476399999999998</c:v>
                </c:pt>
                <c:pt idx="1061">
                  <c:v>40.919800000000002</c:v>
                </c:pt>
                <c:pt idx="1062">
                  <c:v>41.835000000000001</c:v>
                </c:pt>
                <c:pt idx="1063">
                  <c:v>41.2746</c:v>
                </c:pt>
                <c:pt idx="1064">
                  <c:v>42.193600000000004</c:v>
                </c:pt>
                <c:pt idx="1065">
                  <c:v>41.629399999999997</c:v>
                </c:pt>
                <c:pt idx="1066">
                  <c:v>42.552199999999999</c:v>
                </c:pt>
                <c:pt idx="1067">
                  <c:v>41.984099999999998</c:v>
                </c:pt>
                <c:pt idx="1068">
                  <c:v>42.910800000000002</c:v>
                </c:pt>
                <c:pt idx="1069">
                  <c:v>42.338900000000002</c:v>
                </c:pt>
                <c:pt idx="1070">
                  <c:v>43.269300000000001</c:v>
                </c:pt>
                <c:pt idx="1071">
                  <c:v>42.6937</c:v>
                </c:pt>
                <c:pt idx="1072">
                  <c:v>43.627899999999997</c:v>
                </c:pt>
                <c:pt idx="1073">
                  <c:v>43.048400000000001</c:v>
                </c:pt>
                <c:pt idx="1074">
                  <c:v>43.986499999999999</c:v>
                </c:pt>
                <c:pt idx="1075">
                  <c:v>43.403199999999998</c:v>
                </c:pt>
                <c:pt idx="1076">
                  <c:v>44.345100000000002</c:v>
                </c:pt>
                <c:pt idx="1077">
                  <c:v>43.758000000000003</c:v>
                </c:pt>
                <c:pt idx="1078">
                  <c:v>44.703699999999998</c:v>
                </c:pt>
                <c:pt idx="1079">
                  <c:v>44.112699999999997</c:v>
                </c:pt>
                <c:pt idx="1080">
                  <c:v>1.1314</c:v>
                </c:pt>
                <c:pt idx="1081">
                  <c:v>0.54379999999999995</c:v>
                </c:pt>
                <c:pt idx="1082">
                  <c:v>1.1378999999999999</c:v>
                </c:pt>
                <c:pt idx="1083">
                  <c:v>0.54590000000000005</c:v>
                </c:pt>
                <c:pt idx="1084">
                  <c:v>1.1444000000000001</c:v>
                </c:pt>
                <c:pt idx="1085">
                  <c:v>0.54810000000000003</c:v>
                </c:pt>
                <c:pt idx="1086">
                  <c:v>1.1509</c:v>
                </c:pt>
                <c:pt idx="1087">
                  <c:v>0.55030000000000001</c:v>
                </c:pt>
                <c:pt idx="1088">
                  <c:v>1.1574</c:v>
                </c:pt>
                <c:pt idx="1089">
                  <c:v>0.5524</c:v>
                </c:pt>
                <c:pt idx="1090">
                  <c:v>1.1638999999999999</c:v>
                </c:pt>
                <c:pt idx="1091">
                  <c:v>0.55459999999999998</c:v>
                </c:pt>
                <c:pt idx="1092">
                  <c:v>1.1704000000000001</c:v>
                </c:pt>
                <c:pt idx="1093">
                  <c:v>0.55679999999999996</c:v>
                </c:pt>
                <c:pt idx="1094">
                  <c:v>1.1768000000000001</c:v>
                </c:pt>
                <c:pt idx="1095">
                  <c:v>0.55889999999999995</c:v>
                </c:pt>
                <c:pt idx="1096">
                  <c:v>1.1833</c:v>
                </c:pt>
                <c:pt idx="1097">
                  <c:v>0.56110000000000004</c:v>
                </c:pt>
                <c:pt idx="1098">
                  <c:v>1.1898</c:v>
                </c:pt>
                <c:pt idx="1099">
                  <c:v>0.56320000000000003</c:v>
                </c:pt>
                <c:pt idx="1100">
                  <c:v>1.1962999999999999</c:v>
                </c:pt>
                <c:pt idx="1101">
                  <c:v>0.56540000000000001</c:v>
                </c:pt>
                <c:pt idx="1102">
                  <c:v>1.2028000000000001</c:v>
                </c:pt>
                <c:pt idx="1103">
                  <c:v>0.56759999999999999</c:v>
                </c:pt>
                <c:pt idx="1104">
                  <c:v>1.2093</c:v>
                </c:pt>
                <c:pt idx="1105">
                  <c:v>0.56969999999999998</c:v>
                </c:pt>
                <c:pt idx="1106">
                  <c:v>1.2158</c:v>
                </c:pt>
                <c:pt idx="1107">
                  <c:v>0.57189999999999996</c:v>
                </c:pt>
                <c:pt idx="1108">
                  <c:v>1.2222999999999999</c:v>
                </c:pt>
                <c:pt idx="1109">
                  <c:v>0.57410000000000005</c:v>
                </c:pt>
                <c:pt idx="1110">
                  <c:v>1.2286999999999999</c:v>
                </c:pt>
                <c:pt idx="1111">
                  <c:v>0.57620000000000005</c:v>
                </c:pt>
                <c:pt idx="1112">
                  <c:v>1.2352000000000001</c:v>
                </c:pt>
                <c:pt idx="1113">
                  <c:v>0.57840000000000003</c:v>
                </c:pt>
                <c:pt idx="1114">
                  <c:v>1.2417</c:v>
                </c:pt>
                <c:pt idx="1115">
                  <c:v>0.58050000000000002</c:v>
                </c:pt>
                <c:pt idx="1116">
                  <c:v>1.2482</c:v>
                </c:pt>
                <c:pt idx="1117">
                  <c:v>0.5827</c:v>
                </c:pt>
                <c:pt idx="1118">
                  <c:v>1.2546999999999999</c:v>
                </c:pt>
                <c:pt idx="1119">
                  <c:v>0.58489999999999998</c:v>
                </c:pt>
                <c:pt idx="1120">
                  <c:v>2.5064000000000002</c:v>
                </c:pt>
                <c:pt idx="1121">
                  <c:v>1.9188000000000001</c:v>
                </c:pt>
                <c:pt idx="1122">
                  <c:v>2.5215000000000001</c:v>
                </c:pt>
                <c:pt idx="1123">
                  <c:v>1.9296</c:v>
                </c:pt>
                <c:pt idx="1124">
                  <c:v>2.5366</c:v>
                </c:pt>
                <c:pt idx="1125">
                  <c:v>1.9403999999999999</c:v>
                </c:pt>
                <c:pt idx="1126">
                  <c:v>2.5518000000000001</c:v>
                </c:pt>
                <c:pt idx="1127">
                  <c:v>1.9512</c:v>
                </c:pt>
                <c:pt idx="1128">
                  <c:v>2.5669</c:v>
                </c:pt>
                <c:pt idx="1129">
                  <c:v>1.962</c:v>
                </c:pt>
                <c:pt idx="1130">
                  <c:v>2.5821000000000001</c:v>
                </c:pt>
                <c:pt idx="1131">
                  <c:v>1.9729000000000001</c:v>
                </c:pt>
                <c:pt idx="1132">
                  <c:v>2.5972</c:v>
                </c:pt>
                <c:pt idx="1133">
                  <c:v>1.9837</c:v>
                </c:pt>
                <c:pt idx="1134">
                  <c:v>2.6122999999999998</c:v>
                </c:pt>
                <c:pt idx="1135">
                  <c:v>1.9944999999999999</c:v>
                </c:pt>
                <c:pt idx="1136">
                  <c:v>2.6274999999999999</c:v>
                </c:pt>
                <c:pt idx="1137">
                  <c:v>2.0053000000000001</c:v>
                </c:pt>
                <c:pt idx="1138">
                  <c:v>2.6425999999999998</c:v>
                </c:pt>
                <c:pt idx="1139">
                  <c:v>2.0160999999999998</c:v>
                </c:pt>
                <c:pt idx="1140">
                  <c:v>2.6577000000000002</c:v>
                </c:pt>
                <c:pt idx="1141">
                  <c:v>2.0268999999999999</c:v>
                </c:pt>
                <c:pt idx="1142">
                  <c:v>2.6728999999999998</c:v>
                </c:pt>
                <c:pt idx="1143">
                  <c:v>2.0377000000000001</c:v>
                </c:pt>
                <c:pt idx="1144">
                  <c:v>2.6880000000000002</c:v>
                </c:pt>
                <c:pt idx="1145">
                  <c:v>2.0485000000000002</c:v>
                </c:pt>
                <c:pt idx="1146">
                  <c:v>2.7031000000000001</c:v>
                </c:pt>
                <c:pt idx="1147">
                  <c:v>2.0594000000000001</c:v>
                </c:pt>
                <c:pt idx="1148">
                  <c:v>2.7183000000000002</c:v>
                </c:pt>
                <c:pt idx="1149">
                  <c:v>2.0701999999999998</c:v>
                </c:pt>
                <c:pt idx="1150">
                  <c:v>2.7334000000000001</c:v>
                </c:pt>
                <c:pt idx="1151">
                  <c:v>2.081</c:v>
                </c:pt>
                <c:pt idx="1152">
                  <c:v>2.7486000000000002</c:v>
                </c:pt>
                <c:pt idx="1153">
                  <c:v>2.0918000000000001</c:v>
                </c:pt>
                <c:pt idx="1154">
                  <c:v>2.7637</c:v>
                </c:pt>
                <c:pt idx="1155">
                  <c:v>2.1025999999999998</c:v>
                </c:pt>
                <c:pt idx="1156">
                  <c:v>2.7787999999999999</c:v>
                </c:pt>
                <c:pt idx="1157">
                  <c:v>2.1133999999999999</c:v>
                </c:pt>
                <c:pt idx="1158">
                  <c:v>2.794</c:v>
                </c:pt>
                <c:pt idx="1159">
                  <c:v>2.1242000000000001</c:v>
                </c:pt>
                <c:pt idx="1160">
                  <c:v>3.8805000000000001</c:v>
                </c:pt>
                <c:pt idx="1161">
                  <c:v>3.2930000000000001</c:v>
                </c:pt>
                <c:pt idx="1162">
                  <c:v>3.9041999999999999</c:v>
                </c:pt>
                <c:pt idx="1163">
                  <c:v>3.3125</c:v>
                </c:pt>
                <c:pt idx="1164">
                  <c:v>3.9279999999999999</c:v>
                </c:pt>
                <c:pt idx="1165">
                  <c:v>3.3319999999999999</c:v>
                </c:pt>
                <c:pt idx="1166">
                  <c:v>3.9518</c:v>
                </c:pt>
                <c:pt idx="1167">
                  <c:v>3.3513999999999999</c:v>
                </c:pt>
                <c:pt idx="1168">
                  <c:v>3.9756</c:v>
                </c:pt>
                <c:pt idx="1169">
                  <c:v>3.3708999999999998</c:v>
                </c:pt>
                <c:pt idx="1170">
                  <c:v>3.9994000000000001</c:v>
                </c:pt>
                <c:pt idx="1171">
                  <c:v>3.3902999999999999</c:v>
                </c:pt>
                <c:pt idx="1172">
                  <c:v>4.0232000000000001</c:v>
                </c:pt>
                <c:pt idx="1173">
                  <c:v>3.4098000000000002</c:v>
                </c:pt>
                <c:pt idx="1174">
                  <c:v>4.0468999999999999</c:v>
                </c:pt>
                <c:pt idx="1175">
                  <c:v>3.4293</c:v>
                </c:pt>
                <c:pt idx="1176">
                  <c:v>4.0707000000000004</c:v>
                </c:pt>
                <c:pt idx="1177">
                  <c:v>3.4487000000000001</c:v>
                </c:pt>
                <c:pt idx="1178">
                  <c:v>4.0945</c:v>
                </c:pt>
                <c:pt idx="1179">
                  <c:v>3.4681999999999999</c:v>
                </c:pt>
                <c:pt idx="1180">
                  <c:v>4.1182999999999996</c:v>
                </c:pt>
                <c:pt idx="1181">
                  <c:v>3.4876</c:v>
                </c:pt>
                <c:pt idx="1182">
                  <c:v>4.1421000000000001</c:v>
                </c:pt>
                <c:pt idx="1183">
                  <c:v>3.5070999999999999</c:v>
                </c:pt>
                <c:pt idx="1184">
                  <c:v>4.1658999999999997</c:v>
                </c:pt>
                <c:pt idx="1185">
                  <c:v>3.5266000000000002</c:v>
                </c:pt>
                <c:pt idx="1186">
                  <c:v>4.1896000000000004</c:v>
                </c:pt>
                <c:pt idx="1187">
                  <c:v>3.5459999999999998</c:v>
                </c:pt>
                <c:pt idx="1188">
                  <c:v>4.2134</c:v>
                </c:pt>
                <c:pt idx="1189">
                  <c:v>3.5655000000000001</c:v>
                </c:pt>
                <c:pt idx="1190">
                  <c:v>4.2371999999999996</c:v>
                </c:pt>
                <c:pt idx="1191">
                  <c:v>3.5849000000000002</c:v>
                </c:pt>
                <c:pt idx="1192">
                  <c:v>4.2610000000000001</c:v>
                </c:pt>
                <c:pt idx="1193">
                  <c:v>3.6044</c:v>
                </c:pt>
                <c:pt idx="1194">
                  <c:v>4.2847999999999997</c:v>
                </c:pt>
                <c:pt idx="1195">
                  <c:v>3.6238999999999999</c:v>
                </c:pt>
                <c:pt idx="1196">
                  <c:v>4.3086000000000002</c:v>
                </c:pt>
                <c:pt idx="1197">
                  <c:v>3.6433</c:v>
                </c:pt>
                <c:pt idx="1198">
                  <c:v>4.3323</c:v>
                </c:pt>
                <c:pt idx="1199">
                  <c:v>3.6627999999999998</c:v>
                </c:pt>
                <c:pt idx="1200">
                  <c:v>5.2531999999999996</c:v>
                </c:pt>
                <c:pt idx="1201">
                  <c:v>4.6660000000000004</c:v>
                </c:pt>
                <c:pt idx="1202">
                  <c:v>5.2855999999999996</c:v>
                </c:pt>
                <c:pt idx="1203">
                  <c:v>4.6940999999999997</c:v>
                </c:pt>
                <c:pt idx="1204">
                  <c:v>5.3181000000000003</c:v>
                </c:pt>
                <c:pt idx="1205">
                  <c:v>4.7222</c:v>
                </c:pt>
                <c:pt idx="1206">
                  <c:v>5.3505000000000003</c:v>
                </c:pt>
                <c:pt idx="1207">
                  <c:v>4.7503000000000002</c:v>
                </c:pt>
                <c:pt idx="1208">
                  <c:v>5.3829000000000002</c:v>
                </c:pt>
                <c:pt idx="1209">
                  <c:v>4.7784000000000004</c:v>
                </c:pt>
                <c:pt idx="1210">
                  <c:v>5.4154</c:v>
                </c:pt>
                <c:pt idx="1211">
                  <c:v>4.8066000000000004</c:v>
                </c:pt>
                <c:pt idx="1212">
                  <c:v>5.4478</c:v>
                </c:pt>
                <c:pt idx="1213">
                  <c:v>4.8346999999999998</c:v>
                </c:pt>
                <c:pt idx="1214">
                  <c:v>5.4802</c:v>
                </c:pt>
                <c:pt idx="1215">
                  <c:v>4.8628</c:v>
                </c:pt>
                <c:pt idx="1216">
                  <c:v>5.5125999999999999</c:v>
                </c:pt>
                <c:pt idx="1217">
                  <c:v>4.8909000000000002</c:v>
                </c:pt>
                <c:pt idx="1218">
                  <c:v>5.5450999999999997</c:v>
                </c:pt>
                <c:pt idx="1219">
                  <c:v>4.9189999999999996</c:v>
                </c:pt>
                <c:pt idx="1220">
                  <c:v>5.5774999999999997</c:v>
                </c:pt>
                <c:pt idx="1221">
                  <c:v>4.9470999999999998</c:v>
                </c:pt>
                <c:pt idx="1222">
                  <c:v>5.6098999999999997</c:v>
                </c:pt>
                <c:pt idx="1223">
                  <c:v>4.9752000000000001</c:v>
                </c:pt>
                <c:pt idx="1224">
                  <c:v>5.6422999999999996</c:v>
                </c:pt>
                <c:pt idx="1225">
                  <c:v>5.0033000000000003</c:v>
                </c:pt>
                <c:pt idx="1226">
                  <c:v>5.6748000000000003</c:v>
                </c:pt>
                <c:pt idx="1227">
                  <c:v>5.0313999999999997</c:v>
                </c:pt>
                <c:pt idx="1228">
                  <c:v>5.7072000000000003</c:v>
                </c:pt>
                <c:pt idx="1229">
                  <c:v>5.0594999999999999</c:v>
                </c:pt>
                <c:pt idx="1230">
                  <c:v>5.7396000000000003</c:v>
                </c:pt>
                <c:pt idx="1231">
                  <c:v>5.0876000000000001</c:v>
                </c:pt>
                <c:pt idx="1232">
                  <c:v>5.7721</c:v>
                </c:pt>
                <c:pt idx="1233">
                  <c:v>5.1157000000000004</c:v>
                </c:pt>
                <c:pt idx="1234">
                  <c:v>5.8045</c:v>
                </c:pt>
                <c:pt idx="1235">
                  <c:v>5.1437999999999997</c:v>
                </c:pt>
                <c:pt idx="1236">
                  <c:v>5.8369</c:v>
                </c:pt>
                <c:pt idx="1237">
                  <c:v>5.1718999999999999</c:v>
                </c:pt>
                <c:pt idx="1238">
                  <c:v>5.8693</c:v>
                </c:pt>
                <c:pt idx="1239">
                  <c:v>5.2</c:v>
                </c:pt>
                <c:pt idx="1240">
                  <c:v>6.6241000000000003</c:v>
                </c:pt>
                <c:pt idx="1241">
                  <c:v>6.0373000000000001</c:v>
                </c:pt>
                <c:pt idx="1242">
                  <c:v>6.6651999999999996</c:v>
                </c:pt>
                <c:pt idx="1243">
                  <c:v>6.0739999999999998</c:v>
                </c:pt>
                <c:pt idx="1244">
                  <c:v>6.7062999999999997</c:v>
                </c:pt>
                <c:pt idx="1245">
                  <c:v>6.1108000000000002</c:v>
                </c:pt>
                <c:pt idx="1246">
                  <c:v>6.7473000000000001</c:v>
                </c:pt>
                <c:pt idx="1247">
                  <c:v>6.1475</c:v>
                </c:pt>
                <c:pt idx="1248">
                  <c:v>6.7884000000000002</c:v>
                </c:pt>
                <c:pt idx="1249">
                  <c:v>6.1841999999999997</c:v>
                </c:pt>
                <c:pt idx="1250">
                  <c:v>6.8295000000000003</c:v>
                </c:pt>
                <c:pt idx="1251">
                  <c:v>6.2210000000000001</c:v>
                </c:pt>
                <c:pt idx="1252">
                  <c:v>6.8704999999999998</c:v>
                </c:pt>
                <c:pt idx="1253">
                  <c:v>6.2576999999999998</c:v>
                </c:pt>
                <c:pt idx="1254">
                  <c:v>6.9116</c:v>
                </c:pt>
                <c:pt idx="1255">
                  <c:v>6.2945000000000002</c:v>
                </c:pt>
                <c:pt idx="1256">
                  <c:v>6.9527000000000001</c:v>
                </c:pt>
                <c:pt idx="1257">
                  <c:v>6.3311999999999999</c:v>
                </c:pt>
                <c:pt idx="1258">
                  <c:v>6.9936999999999996</c:v>
                </c:pt>
                <c:pt idx="1259">
                  <c:v>6.3680000000000003</c:v>
                </c:pt>
                <c:pt idx="1260">
                  <c:v>7.0347999999999997</c:v>
                </c:pt>
                <c:pt idx="1261">
                  <c:v>6.4047000000000001</c:v>
                </c:pt>
                <c:pt idx="1262">
                  <c:v>7.0758999999999999</c:v>
                </c:pt>
                <c:pt idx="1263">
                  <c:v>6.4414999999999996</c:v>
                </c:pt>
                <c:pt idx="1264">
                  <c:v>7.1169000000000002</c:v>
                </c:pt>
                <c:pt idx="1265">
                  <c:v>6.4782000000000002</c:v>
                </c:pt>
                <c:pt idx="1266">
                  <c:v>7.1580000000000004</c:v>
                </c:pt>
                <c:pt idx="1267">
                  <c:v>6.5149999999999997</c:v>
                </c:pt>
                <c:pt idx="1268">
                  <c:v>7.1990999999999996</c:v>
                </c:pt>
                <c:pt idx="1269">
                  <c:v>6.5517000000000003</c:v>
                </c:pt>
                <c:pt idx="1270">
                  <c:v>7.2401</c:v>
                </c:pt>
                <c:pt idx="1271">
                  <c:v>6.5884999999999998</c:v>
                </c:pt>
                <c:pt idx="1272">
                  <c:v>7.2812000000000001</c:v>
                </c:pt>
                <c:pt idx="1273">
                  <c:v>6.6252000000000004</c:v>
                </c:pt>
                <c:pt idx="1274">
                  <c:v>7.3223000000000003</c:v>
                </c:pt>
                <c:pt idx="1275">
                  <c:v>6.6619999999999999</c:v>
                </c:pt>
                <c:pt idx="1276">
                  <c:v>7.3634000000000004</c:v>
                </c:pt>
                <c:pt idx="1277">
                  <c:v>6.6986999999999997</c:v>
                </c:pt>
                <c:pt idx="1278">
                  <c:v>7.4043999999999999</c:v>
                </c:pt>
                <c:pt idx="1279">
                  <c:v>6.7355</c:v>
                </c:pt>
                <c:pt idx="1280">
                  <c:v>7.9927000000000001</c:v>
                </c:pt>
                <c:pt idx="1281">
                  <c:v>7.4062000000000001</c:v>
                </c:pt>
                <c:pt idx="1282">
                  <c:v>8.0424000000000007</c:v>
                </c:pt>
                <c:pt idx="1283">
                  <c:v>7.4516</c:v>
                </c:pt>
                <c:pt idx="1284">
                  <c:v>8.0921000000000003</c:v>
                </c:pt>
                <c:pt idx="1285">
                  <c:v>7.4969999999999999</c:v>
                </c:pt>
                <c:pt idx="1286">
                  <c:v>8.1417999999999999</c:v>
                </c:pt>
                <c:pt idx="1287">
                  <c:v>7.5423999999999998</c:v>
                </c:pt>
                <c:pt idx="1288">
                  <c:v>8.1915999999999993</c:v>
                </c:pt>
                <c:pt idx="1289">
                  <c:v>7.5877999999999997</c:v>
                </c:pt>
                <c:pt idx="1290">
                  <c:v>8.2413000000000007</c:v>
                </c:pt>
                <c:pt idx="1291">
                  <c:v>7.6332000000000004</c:v>
                </c:pt>
                <c:pt idx="1292">
                  <c:v>8.2910000000000004</c:v>
                </c:pt>
                <c:pt idx="1293">
                  <c:v>7.6786000000000003</c:v>
                </c:pt>
                <c:pt idx="1294">
                  <c:v>8.3407</c:v>
                </c:pt>
                <c:pt idx="1295">
                  <c:v>7.7239000000000004</c:v>
                </c:pt>
                <c:pt idx="1296">
                  <c:v>8.3903999999999996</c:v>
                </c:pt>
                <c:pt idx="1297">
                  <c:v>7.7693000000000003</c:v>
                </c:pt>
                <c:pt idx="1298">
                  <c:v>8.4400999999999993</c:v>
                </c:pt>
                <c:pt idx="1299">
                  <c:v>7.8147000000000002</c:v>
                </c:pt>
                <c:pt idx="1300">
                  <c:v>8.4898000000000007</c:v>
                </c:pt>
                <c:pt idx="1301">
                  <c:v>7.8601000000000001</c:v>
                </c:pt>
                <c:pt idx="1302">
                  <c:v>8.5395000000000003</c:v>
                </c:pt>
                <c:pt idx="1303">
                  <c:v>7.9055</c:v>
                </c:pt>
                <c:pt idx="1304">
                  <c:v>8.5891999999999999</c:v>
                </c:pt>
                <c:pt idx="1305">
                  <c:v>7.9508999999999999</c:v>
                </c:pt>
                <c:pt idx="1306">
                  <c:v>8.6388999999999996</c:v>
                </c:pt>
                <c:pt idx="1307">
                  <c:v>7.9962</c:v>
                </c:pt>
                <c:pt idx="1308">
                  <c:v>8.6885999999999992</c:v>
                </c:pt>
                <c:pt idx="1309">
                  <c:v>8.0416000000000007</c:v>
                </c:pt>
                <c:pt idx="1310">
                  <c:v>8.7383000000000006</c:v>
                </c:pt>
                <c:pt idx="1311">
                  <c:v>8.0869999999999997</c:v>
                </c:pt>
                <c:pt idx="1312">
                  <c:v>8.7880000000000003</c:v>
                </c:pt>
                <c:pt idx="1313">
                  <c:v>8.1324000000000005</c:v>
                </c:pt>
                <c:pt idx="1314">
                  <c:v>8.8376999999999999</c:v>
                </c:pt>
                <c:pt idx="1315">
                  <c:v>8.1777999999999995</c:v>
                </c:pt>
                <c:pt idx="1316">
                  <c:v>8.8873999999999995</c:v>
                </c:pt>
                <c:pt idx="1317">
                  <c:v>8.2232000000000003</c:v>
                </c:pt>
                <c:pt idx="1318">
                  <c:v>8.9370999999999992</c:v>
                </c:pt>
                <c:pt idx="1319">
                  <c:v>8.2685999999999993</c:v>
                </c:pt>
                <c:pt idx="1320">
                  <c:v>9.3584999999999994</c:v>
                </c:pt>
                <c:pt idx="1321">
                  <c:v>8.7725000000000009</c:v>
                </c:pt>
                <c:pt idx="1322">
                  <c:v>9.4169</c:v>
                </c:pt>
                <c:pt idx="1323">
                  <c:v>8.8264999999999993</c:v>
                </c:pt>
                <c:pt idx="1324">
                  <c:v>9.4751999999999992</c:v>
                </c:pt>
                <c:pt idx="1325">
                  <c:v>8.8804999999999996</c:v>
                </c:pt>
                <c:pt idx="1326">
                  <c:v>9.5335000000000001</c:v>
                </c:pt>
                <c:pt idx="1327">
                  <c:v>8.9344999999999999</c:v>
                </c:pt>
                <c:pt idx="1328">
                  <c:v>9.5917999999999992</c:v>
                </c:pt>
                <c:pt idx="1329">
                  <c:v>8.9885999999999999</c:v>
                </c:pt>
                <c:pt idx="1330">
                  <c:v>9.6501999999999999</c:v>
                </c:pt>
                <c:pt idx="1331">
                  <c:v>9.0426000000000002</c:v>
                </c:pt>
                <c:pt idx="1332">
                  <c:v>9.7085000000000008</c:v>
                </c:pt>
                <c:pt idx="1333">
                  <c:v>9.0966000000000005</c:v>
                </c:pt>
                <c:pt idx="1334">
                  <c:v>9.7667999999999999</c:v>
                </c:pt>
                <c:pt idx="1335">
                  <c:v>9.1506000000000007</c:v>
                </c:pt>
                <c:pt idx="1336">
                  <c:v>9.8252000000000006</c:v>
                </c:pt>
                <c:pt idx="1337">
                  <c:v>9.2045999999999992</c:v>
                </c:pt>
                <c:pt idx="1338">
                  <c:v>9.8834999999999997</c:v>
                </c:pt>
                <c:pt idx="1339">
                  <c:v>9.2585999999999995</c:v>
                </c:pt>
                <c:pt idx="1340">
                  <c:v>9.9418000000000006</c:v>
                </c:pt>
                <c:pt idx="1341">
                  <c:v>9.3125999999999998</c:v>
                </c:pt>
                <c:pt idx="1342">
                  <c:v>10.0002</c:v>
                </c:pt>
                <c:pt idx="1343">
                  <c:v>9.3666999999999998</c:v>
                </c:pt>
                <c:pt idx="1344">
                  <c:v>10.0585</c:v>
                </c:pt>
                <c:pt idx="1345">
                  <c:v>9.4207000000000001</c:v>
                </c:pt>
                <c:pt idx="1346">
                  <c:v>10.1168</c:v>
                </c:pt>
                <c:pt idx="1347">
                  <c:v>9.4747000000000003</c:v>
                </c:pt>
                <c:pt idx="1348">
                  <c:v>10.1751</c:v>
                </c:pt>
                <c:pt idx="1349">
                  <c:v>9.5287000000000006</c:v>
                </c:pt>
                <c:pt idx="1350">
                  <c:v>10.233499999999999</c:v>
                </c:pt>
                <c:pt idx="1351">
                  <c:v>9.5827000000000009</c:v>
                </c:pt>
                <c:pt idx="1352">
                  <c:v>10.2918</c:v>
                </c:pt>
                <c:pt idx="1353">
                  <c:v>9.6366999999999994</c:v>
                </c:pt>
                <c:pt idx="1354">
                  <c:v>10.350099999999999</c:v>
                </c:pt>
                <c:pt idx="1355">
                  <c:v>9.6907999999999994</c:v>
                </c:pt>
                <c:pt idx="1356">
                  <c:v>10.4085</c:v>
                </c:pt>
                <c:pt idx="1357">
                  <c:v>9.7447999999999997</c:v>
                </c:pt>
                <c:pt idx="1358">
                  <c:v>10.466799999999999</c:v>
                </c:pt>
                <c:pt idx="1359">
                  <c:v>9.7988</c:v>
                </c:pt>
                <c:pt idx="1360">
                  <c:v>10.721</c:v>
                </c:pt>
                <c:pt idx="1361">
                  <c:v>10.1355</c:v>
                </c:pt>
                <c:pt idx="1362">
                  <c:v>10.788</c:v>
                </c:pt>
                <c:pt idx="1363">
                  <c:v>10.1981</c:v>
                </c:pt>
                <c:pt idx="1364">
                  <c:v>10.854900000000001</c:v>
                </c:pt>
                <c:pt idx="1365">
                  <c:v>10.2608</c:v>
                </c:pt>
                <c:pt idx="1366">
                  <c:v>10.921900000000001</c:v>
                </c:pt>
                <c:pt idx="1367">
                  <c:v>10.323399999999999</c:v>
                </c:pt>
                <c:pt idx="1368">
                  <c:v>10.988799999999999</c:v>
                </c:pt>
                <c:pt idx="1369">
                  <c:v>10.386100000000001</c:v>
                </c:pt>
                <c:pt idx="1370">
                  <c:v>11.0558</c:v>
                </c:pt>
                <c:pt idx="1371">
                  <c:v>10.448700000000001</c:v>
                </c:pt>
                <c:pt idx="1372">
                  <c:v>11.1227</c:v>
                </c:pt>
                <c:pt idx="1373">
                  <c:v>10.5113</c:v>
                </c:pt>
                <c:pt idx="1374">
                  <c:v>11.1897</c:v>
                </c:pt>
                <c:pt idx="1375">
                  <c:v>10.574</c:v>
                </c:pt>
                <c:pt idx="1376">
                  <c:v>11.256600000000001</c:v>
                </c:pt>
                <c:pt idx="1377">
                  <c:v>10.6366</c:v>
                </c:pt>
                <c:pt idx="1378">
                  <c:v>11.323600000000001</c:v>
                </c:pt>
                <c:pt idx="1379">
                  <c:v>10.699299999999999</c:v>
                </c:pt>
                <c:pt idx="1380">
                  <c:v>11.390499999999999</c:v>
                </c:pt>
                <c:pt idx="1381">
                  <c:v>10.761900000000001</c:v>
                </c:pt>
                <c:pt idx="1382">
                  <c:v>11.4575</c:v>
                </c:pt>
                <c:pt idx="1383">
                  <c:v>10.8245</c:v>
                </c:pt>
                <c:pt idx="1384">
                  <c:v>11.5244</c:v>
                </c:pt>
                <c:pt idx="1385">
                  <c:v>10.8872</c:v>
                </c:pt>
                <c:pt idx="1386">
                  <c:v>11.5914</c:v>
                </c:pt>
                <c:pt idx="1387">
                  <c:v>10.9498</c:v>
                </c:pt>
                <c:pt idx="1388">
                  <c:v>11.658300000000001</c:v>
                </c:pt>
                <c:pt idx="1389">
                  <c:v>11.012499999999999</c:v>
                </c:pt>
                <c:pt idx="1390">
                  <c:v>11.725300000000001</c:v>
                </c:pt>
                <c:pt idx="1391">
                  <c:v>11.075100000000001</c:v>
                </c:pt>
                <c:pt idx="1392">
                  <c:v>11.792199999999999</c:v>
                </c:pt>
                <c:pt idx="1393">
                  <c:v>11.137700000000001</c:v>
                </c:pt>
                <c:pt idx="1394">
                  <c:v>11.8592</c:v>
                </c:pt>
                <c:pt idx="1395">
                  <c:v>11.2004</c:v>
                </c:pt>
                <c:pt idx="1396">
                  <c:v>11.9261</c:v>
                </c:pt>
                <c:pt idx="1397">
                  <c:v>11.263</c:v>
                </c:pt>
                <c:pt idx="1398">
                  <c:v>11.9931</c:v>
                </c:pt>
                <c:pt idx="1399">
                  <c:v>11.325699999999999</c:v>
                </c:pt>
                <c:pt idx="1400">
                  <c:v>12.079700000000001</c:v>
                </c:pt>
                <c:pt idx="1401">
                  <c:v>11.4948</c:v>
                </c:pt>
                <c:pt idx="1402">
                  <c:v>12.155200000000001</c:v>
                </c:pt>
                <c:pt idx="1403">
                  <c:v>11.566000000000001</c:v>
                </c:pt>
                <c:pt idx="1404">
                  <c:v>12.2308</c:v>
                </c:pt>
                <c:pt idx="1405">
                  <c:v>11.6373</c:v>
                </c:pt>
                <c:pt idx="1406">
                  <c:v>12.3064</c:v>
                </c:pt>
                <c:pt idx="1407">
                  <c:v>11.708600000000001</c:v>
                </c:pt>
                <c:pt idx="1408">
                  <c:v>12.3819</c:v>
                </c:pt>
                <c:pt idx="1409">
                  <c:v>11.7798</c:v>
                </c:pt>
                <c:pt idx="1410">
                  <c:v>12.4575</c:v>
                </c:pt>
                <c:pt idx="1411">
                  <c:v>11.851100000000001</c:v>
                </c:pt>
                <c:pt idx="1412">
                  <c:v>12.533099999999999</c:v>
                </c:pt>
                <c:pt idx="1413">
                  <c:v>11.9223</c:v>
                </c:pt>
                <c:pt idx="1414">
                  <c:v>12.608599999999999</c:v>
                </c:pt>
                <c:pt idx="1415">
                  <c:v>11.993600000000001</c:v>
                </c:pt>
                <c:pt idx="1416">
                  <c:v>12.684200000000001</c:v>
                </c:pt>
                <c:pt idx="1417">
                  <c:v>12.0648</c:v>
                </c:pt>
                <c:pt idx="1418">
                  <c:v>12.7597</c:v>
                </c:pt>
                <c:pt idx="1419">
                  <c:v>12.136100000000001</c:v>
                </c:pt>
                <c:pt idx="1420">
                  <c:v>12.8353</c:v>
                </c:pt>
                <c:pt idx="1421">
                  <c:v>12.2074</c:v>
                </c:pt>
                <c:pt idx="1422">
                  <c:v>12.9109</c:v>
                </c:pt>
                <c:pt idx="1423">
                  <c:v>12.278600000000001</c:v>
                </c:pt>
                <c:pt idx="1424">
                  <c:v>12.9864</c:v>
                </c:pt>
                <c:pt idx="1425">
                  <c:v>12.3499</c:v>
                </c:pt>
                <c:pt idx="1426">
                  <c:v>13.061999999999999</c:v>
                </c:pt>
                <c:pt idx="1427">
                  <c:v>12.421099999999999</c:v>
                </c:pt>
                <c:pt idx="1428">
                  <c:v>13.137499999999999</c:v>
                </c:pt>
                <c:pt idx="1429">
                  <c:v>12.4924</c:v>
                </c:pt>
                <c:pt idx="1430">
                  <c:v>13.213100000000001</c:v>
                </c:pt>
                <c:pt idx="1431">
                  <c:v>12.563599999999999</c:v>
                </c:pt>
                <c:pt idx="1432">
                  <c:v>13.2887</c:v>
                </c:pt>
                <c:pt idx="1433">
                  <c:v>12.6349</c:v>
                </c:pt>
                <c:pt idx="1434">
                  <c:v>13.3642</c:v>
                </c:pt>
                <c:pt idx="1435">
                  <c:v>12.706099999999999</c:v>
                </c:pt>
                <c:pt idx="1436">
                  <c:v>13.4398</c:v>
                </c:pt>
                <c:pt idx="1437">
                  <c:v>12.7774</c:v>
                </c:pt>
                <c:pt idx="1438">
                  <c:v>13.5153</c:v>
                </c:pt>
                <c:pt idx="1439">
                  <c:v>12.848699999999999</c:v>
                </c:pt>
                <c:pt idx="1440">
                  <c:v>13.434100000000001</c:v>
                </c:pt>
                <c:pt idx="1441">
                  <c:v>12.8499</c:v>
                </c:pt>
                <c:pt idx="1442">
                  <c:v>13.5182</c:v>
                </c:pt>
                <c:pt idx="1443">
                  <c:v>12.9297</c:v>
                </c:pt>
                <c:pt idx="1444">
                  <c:v>13.602399999999999</c:v>
                </c:pt>
                <c:pt idx="1445">
                  <c:v>13.009600000000001</c:v>
                </c:pt>
                <c:pt idx="1446">
                  <c:v>13.686500000000001</c:v>
                </c:pt>
                <c:pt idx="1447">
                  <c:v>13.089399999999999</c:v>
                </c:pt>
                <c:pt idx="1448">
                  <c:v>13.7707</c:v>
                </c:pt>
                <c:pt idx="1449">
                  <c:v>13.1693</c:v>
                </c:pt>
                <c:pt idx="1450">
                  <c:v>13.854900000000001</c:v>
                </c:pt>
                <c:pt idx="1451">
                  <c:v>13.2492</c:v>
                </c:pt>
                <c:pt idx="1452">
                  <c:v>13.939</c:v>
                </c:pt>
                <c:pt idx="1453">
                  <c:v>13.329000000000001</c:v>
                </c:pt>
                <c:pt idx="1454">
                  <c:v>14.023199999999999</c:v>
                </c:pt>
                <c:pt idx="1455">
                  <c:v>13.408899999999999</c:v>
                </c:pt>
                <c:pt idx="1456">
                  <c:v>14.1074</c:v>
                </c:pt>
                <c:pt idx="1457">
                  <c:v>13.488799999999999</c:v>
                </c:pt>
                <c:pt idx="1458">
                  <c:v>14.1915</c:v>
                </c:pt>
                <c:pt idx="1459">
                  <c:v>13.5686</c:v>
                </c:pt>
                <c:pt idx="1460">
                  <c:v>14.275700000000001</c:v>
                </c:pt>
                <c:pt idx="1461">
                  <c:v>13.6485</c:v>
                </c:pt>
                <c:pt idx="1462">
                  <c:v>14.3599</c:v>
                </c:pt>
                <c:pt idx="1463">
                  <c:v>13.728300000000001</c:v>
                </c:pt>
                <c:pt idx="1464">
                  <c:v>14.444000000000001</c:v>
                </c:pt>
                <c:pt idx="1465">
                  <c:v>13.808199999999999</c:v>
                </c:pt>
                <c:pt idx="1466">
                  <c:v>14.5282</c:v>
                </c:pt>
                <c:pt idx="1467">
                  <c:v>13.8881</c:v>
                </c:pt>
                <c:pt idx="1468">
                  <c:v>14.612299999999999</c:v>
                </c:pt>
                <c:pt idx="1469">
                  <c:v>13.9679</c:v>
                </c:pt>
                <c:pt idx="1470">
                  <c:v>14.6965</c:v>
                </c:pt>
                <c:pt idx="1471">
                  <c:v>14.047800000000001</c:v>
                </c:pt>
                <c:pt idx="1472">
                  <c:v>14.7807</c:v>
                </c:pt>
                <c:pt idx="1473">
                  <c:v>14.127700000000001</c:v>
                </c:pt>
                <c:pt idx="1474">
                  <c:v>14.864800000000001</c:v>
                </c:pt>
                <c:pt idx="1475">
                  <c:v>14.2075</c:v>
                </c:pt>
                <c:pt idx="1476">
                  <c:v>14.949</c:v>
                </c:pt>
                <c:pt idx="1477">
                  <c:v>14.2874</c:v>
                </c:pt>
                <c:pt idx="1478">
                  <c:v>15.033200000000001</c:v>
                </c:pt>
                <c:pt idx="1479">
                  <c:v>14.3673</c:v>
                </c:pt>
                <c:pt idx="1480">
                  <c:v>14.7836</c:v>
                </c:pt>
                <c:pt idx="1481">
                  <c:v>14.200200000000001</c:v>
                </c:pt>
                <c:pt idx="1482">
                  <c:v>14.8764</c:v>
                </c:pt>
                <c:pt idx="1483">
                  <c:v>14.2887</c:v>
                </c:pt>
                <c:pt idx="1484">
                  <c:v>14.969099999999999</c:v>
                </c:pt>
                <c:pt idx="1485">
                  <c:v>14.3771</c:v>
                </c:pt>
                <c:pt idx="1486">
                  <c:v>15.0619</c:v>
                </c:pt>
                <c:pt idx="1487">
                  <c:v>14.4656</c:v>
                </c:pt>
                <c:pt idx="1488">
                  <c:v>15.1547</c:v>
                </c:pt>
                <c:pt idx="1489">
                  <c:v>14.554</c:v>
                </c:pt>
                <c:pt idx="1490">
                  <c:v>15.247400000000001</c:v>
                </c:pt>
                <c:pt idx="1491">
                  <c:v>14.6425</c:v>
                </c:pt>
                <c:pt idx="1492">
                  <c:v>15.340199999999999</c:v>
                </c:pt>
                <c:pt idx="1493">
                  <c:v>14.731</c:v>
                </c:pt>
                <c:pt idx="1494">
                  <c:v>15.4329</c:v>
                </c:pt>
                <c:pt idx="1495">
                  <c:v>14.8194</c:v>
                </c:pt>
                <c:pt idx="1496">
                  <c:v>15.525700000000001</c:v>
                </c:pt>
                <c:pt idx="1497">
                  <c:v>14.9079</c:v>
                </c:pt>
                <c:pt idx="1498">
                  <c:v>15.618399999999999</c:v>
                </c:pt>
                <c:pt idx="1499">
                  <c:v>14.9963</c:v>
                </c:pt>
                <c:pt idx="1500">
                  <c:v>15.7112</c:v>
                </c:pt>
                <c:pt idx="1501">
                  <c:v>15.0848</c:v>
                </c:pt>
                <c:pt idx="1502">
                  <c:v>15.803900000000001</c:v>
                </c:pt>
                <c:pt idx="1503">
                  <c:v>15.173299999999999</c:v>
                </c:pt>
                <c:pt idx="1504">
                  <c:v>15.896699999999999</c:v>
                </c:pt>
                <c:pt idx="1505">
                  <c:v>15.261699999999999</c:v>
                </c:pt>
                <c:pt idx="1506">
                  <c:v>15.9894</c:v>
                </c:pt>
                <c:pt idx="1507">
                  <c:v>15.350199999999999</c:v>
                </c:pt>
                <c:pt idx="1508">
                  <c:v>16.0822</c:v>
                </c:pt>
                <c:pt idx="1509">
                  <c:v>15.438599999999999</c:v>
                </c:pt>
                <c:pt idx="1510">
                  <c:v>16.174900000000001</c:v>
                </c:pt>
                <c:pt idx="1511">
                  <c:v>15.527100000000001</c:v>
                </c:pt>
                <c:pt idx="1512">
                  <c:v>16.267700000000001</c:v>
                </c:pt>
                <c:pt idx="1513">
                  <c:v>15.615600000000001</c:v>
                </c:pt>
                <c:pt idx="1514">
                  <c:v>16.360499999999998</c:v>
                </c:pt>
                <c:pt idx="1515">
                  <c:v>15.704000000000001</c:v>
                </c:pt>
                <c:pt idx="1516">
                  <c:v>16.453199999999999</c:v>
                </c:pt>
                <c:pt idx="1517">
                  <c:v>15.7925</c:v>
                </c:pt>
                <c:pt idx="1518">
                  <c:v>16.545999999999999</c:v>
                </c:pt>
                <c:pt idx="1519">
                  <c:v>15.8809</c:v>
                </c:pt>
                <c:pt idx="1520">
                  <c:v>16.1279</c:v>
                </c:pt>
                <c:pt idx="1521">
                  <c:v>15.545299999999999</c:v>
                </c:pt>
                <c:pt idx="1522">
                  <c:v>16.229299999999999</c:v>
                </c:pt>
                <c:pt idx="1523">
                  <c:v>15.6424</c:v>
                </c:pt>
                <c:pt idx="1524">
                  <c:v>16.3306</c:v>
                </c:pt>
                <c:pt idx="1525">
                  <c:v>15.7394</c:v>
                </c:pt>
                <c:pt idx="1526">
                  <c:v>16.431899999999999</c:v>
                </c:pt>
                <c:pt idx="1527">
                  <c:v>15.836499999999999</c:v>
                </c:pt>
                <c:pt idx="1528">
                  <c:v>16.533300000000001</c:v>
                </c:pt>
                <c:pt idx="1529">
                  <c:v>15.9335</c:v>
                </c:pt>
                <c:pt idx="1530">
                  <c:v>16.634599999999999</c:v>
                </c:pt>
                <c:pt idx="1531">
                  <c:v>16.0305</c:v>
                </c:pt>
                <c:pt idx="1532">
                  <c:v>16.735900000000001</c:v>
                </c:pt>
                <c:pt idx="1533">
                  <c:v>16.127600000000001</c:v>
                </c:pt>
                <c:pt idx="1534">
                  <c:v>16.837299999999999</c:v>
                </c:pt>
                <c:pt idx="1535">
                  <c:v>16.224599999999999</c:v>
                </c:pt>
                <c:pt idx="1536">
                  <c:v>16.938600000000001</c:v>
                </c:pt>
                <c:pt idx="1537">
                  <c:v>16.3217</c:v>
                </c:pt>
                <c:pt idx="1538">
                  <c:v>17.039899999999999</c:v>
                </c:pt>
                <c:pt idx="1539">
                  <c:v>16.418700000000001</c:v>
                </c:pt>
                <c:pt idx="1540">
                  <c:v>17.141200000000001</c:v>
                </c:pt>
                <c:pt idx="1541">
                  <c:v>16.515799999999999</c:v>
                </c:pt>
                <c:pt idx="1542">
                  <c:v>17.242599999999999</c:v>
                </c:pt>
                <c:pt idx="1543">
                  <c:v>16.6128</c:v>
                </c:pt>
                <c:pt idx="1544">
                  <c:v>17.343900000000001</c:v>
                </c:pt>
                <c:pt idx="1545">
                  <c:v>16.709900000000001</c:v>
                </c:pt>
                <c:pt idx="1546">
                  <c:v>17.4452</c:v>
                </c:pt>
                <c:pt idx="1547">
                  <c:v>16.806899999999999</c:v>
                </c:pt>
                <c:pt idx="1548">
                  <c:v>17.546600000000002</c:v>
                </c:pt>
                <c:pt idx="1549">
                  <c:v>16.9039</c:v>
                </c:pt>
                <c:pt idx="1550">
                  <c:v>17.6479</c:v>
                </c:pt>
                <c:pt idx="1551">
                  <c:v>17.001000000000001</c:v>
                </c:pt>
                <c:pt idx="1552">
                  <c:v>17.749199999999998</c:v>
                </c:pt>
                <c:pt idx="1553">
                  <c:v>17.097999999999999</c:v>
                </c:pt>
                <c:pt idx="1554">
                  <c:v>17.8506</c:v>
                </c:pt>
                <c:pt idx="1555">
                  <c:v>17.1951</c:v>
                </c:pt>
                <c:pt idx="1556">
                  <c:v>17.951899999999998</c:v>
                </c:pt>
                <c:pt idx="1557">
                  <c:v>17.292100000000001</c:v>
                </c:pt>
                <c:pt idx="1558">
                  <c:v>18.0532</c:v>
                </c:pt>
                <c:pt idx="1559">
                  <c:v>17.389199999999999</c:v>
                </c:pt>
                <c:pt idx="1560">
                  <c:v>17.4664</c:v>
                </c:pt>
                <c:pt idx="1561">
                  <c:v>16.884699999999999</c:v>
                </c:pt>
                <c:pt idx="1562">
                  <c:v>17.5763</c:v>
                </c:pt>
                <c:pt idx="1563">
                  <c:v>16.990300000000001</c:v>
                </c:pt>
                <c:pt idx="1564">
                  <c:v>17.686199999999999</c:v>
                </c:pt>
                <c:pt idx="1565">
                  <c:v>17.096</c:v>
                </c:pt>
                <c:pt idx="1566">
                  <c:v>17.796099999999999</c:v>
                </c:pt>
                <c:pt idx="1567">
                  <c:v>17.201599999999999</c:v>
                </c:pt>
                <c:pt idx="1568">
                  <c:v>17.905999999999999</c:v>
                </c:pt>
                <c:pt idx="1569">
                  <c:v>17.307200000000002</c:v>
                </c:pt>
                <c:pt idx="1570">
                  <c:v>18.015899999999998</c:v>
                </c:pt>
                <c:pt idx="1571">
                  <c:v>17.412800000000001</c:v>
                </c:pt>
                <c:pt idx="1572">
                  <c:v>18.125800000000002</c:v>
                </c:pt>
                <c:pt idx="1573">
                  <c:v>17.5184</c:v>
                </c:pt>
                <c:pt idx="1574">
                  <c:v>18.235700000000001</c:v>
                </c:pt>
                <c:pt idx="1575">
                  <c:v>17.623999999999999</c:v>
                </c:pt>
                <c:pt idx="1576">
                  <c:v>18.345600000000001</c:v>
                </c:pt>
                <c:pt idx="1577">
                  <c:v>17.729700000000001</c:v>
                </c:pt>
                <c:pt idx="1578">
                  <c:v>18.455500000000001</c:v>
                </c:pt>
                <c:pt idx="1579">
                  <c:v>17.8353</c:v>
                </c:pt>
                <c:pt idx="1580">
                  <c:v>18.5654</c:v>
                </c:pt>
                <c:pt idx="1581">
                  <c:v>17.940899999999999</c:v>
                </c:pt>
                <c:pt idx="1582">
                  <c:v>18.6753</c:v>
                </c:pt>
                <c:pt idx="1583">
                  <c:v>18.046500000000002</c:v>
                </c:pt>
                <c:pt idx="1584">
                  <c:v>18.7852</c:v>
                </c:pt>
                <c:pt idx="1585">
                  <c:v>18.152100000000001</c:v>
                </c:pt>
                <c:pt idx="1586">
                  <c:v>18.895099999999999</c:v>
                </c:pt>
                <c:pt idx="1587">
                  <c:v>18.2577</c:v>
                </c:pt>
                <c:pt idx="1588">
                  <c:v>19.004999999999999</c:v>
                </c:pt>
                <c:pt idx="1589">
                  <c:v>18.363399999999999</c:v>
                </c:pt>
                <c:pt idx="1590">
                  <c:v>19.114899999999999</c:v>
                </c:pt>
                <c:pt idx="1591">
                  <c:v>18.469000000000001</c:v>
                </c:pt>
                <c:pt idx="1592">
                  <c:v>19.224799999999998</c:v>
                </c:pt>
                <c:pt idx="1593">
                  <c:v>18.5746</c:v>
                </c:pt>
                <c:pt idx="1594">
                  <c:v>19.334700000000002</c:v>
                </c:pt>
                <c:pt idx="1595">
                  <c:v>18.680199999999999</c:v>
                </c:pt>
                <c:pt idx="1596">
                  <c:v>19.444600000000001</c:v>
                </c:pt>
                <c:pt idx="1597">
                  <c:v>18.785799999999998</c:v>
                </c:pt>
                <c:pt idx="1598">
                  <c:v>19.554500000000001</c:v>
                </c:pt>
                <c:pt idx="1599">
                  <c:v>18.891400000000001</c:v>
                </c:pt>
                <c:pt idx="1600">
                  <c:v>18.7986</c:v>
                </c:pt>
                <c:pt idx="1601">
                  <c:v>18.2179</c:v>
                </c:pt>
                <c:pt idx="1602">
                  <c:v>18.917100000000001</c:v>
                </c:pt>
                <c:pt idx="1603">
                  <c:v>18.332100000000001</c:v>
                </c:pt>
                <c:pt idx="1604">
                  <c:v>19.035499999999999</c:v>
                </c:pt>
                <c:pt idx="1605">
                  <c:v>18.446300000000001</c:v>
                </c:pt>
                <c:pt idx="1606">
                  <c:v>19.1539</c:v>
                </c:pt>
                <c:pt idx="1607">
                  <c:v>18.560400000000001</c:v>
                </c:pt>
                <c:pt idx="1608">
                  <c:v>19.272400000000001</c:v>
                </c:pt>
                <c:pt idx="1609">
                  <c:v>18.674600000000002</c:v>
                </c:pt>
                <c:pt idx="1610">
                  <c:v>19.390799999999999</c:v>
                </c:pt>
                <c:pt idx="1611">
                  <c:v>18.788799999999998</c:v>
                </c:pt>
                <c:pt idx="1612">
                  <c:v>19.5093</c:v>
                </c:pt>
                <c:pt idx="1613">
                  <c:v>18.902999999999999</c:v>
                </c:pt>
                <c:pt idx="1614">
                  <c:v>19.627700000000001</c:v>
                </c:pt>
                <c:pt idx="1615">
                  <c:v>19.017099999999999</c:v>
                </c:pt>
                <c:pt idx="1616">
                  <c:v>19.746200000000002</c:v>
                </c:pt>
                <c:pt idx="1617">
                  <c:v>19.1313</c:v>
                </c:pt>
                <c:pt idx="1618">
                  <c:v>19.864599999999999</c:v>
                </c:pt>
                <c:pt idx="1619">
                  <c:v>19.2455</c:v>
                </c:pt>
                <c:pt idx="1620">
                  <c:v>19.9831</c:v>
                </c:pt>
                <c:pt idx="1621">
                  <c:v>19.3597</c:v>
                </c:pt>
                <c:pt idx="1622">
                  <c:v>20.101500000000001</c:v>
                </c:pt>
                <c:pt idx="1623">
                  <c:v>19.473800000000001</c:v>
                </c:pt>
                <c:pt idx="1624">
                  <c:v>20.22</c:v>
                </c:pt>
                <c:pt idx="1625">
                  <c:v>19.588000000000001</c:v>
                </c:pt>
                <c:pt idx="1626">
                  <c:v>20.3384</c:v>
                </c:pt>
                <c:pt idx="1627">
                  <c:v>19.702200000000001</c:v>
                </c:pt>
                <c:pt idx="1628">
                  <c:v>20.456900000000001</c:v>
                </c:pt>
                <c:pt idx="1629">
                  <c:v>19.816400000000002</c:v>
                </c:pt>
                <c:pt idx="1630">
                  <c:v>20.575299999999999</c:v>
                </c:pt>
                <c:pt idx="1631">
                  <c:v>19.930499999999999</c:v>
                </c:pt>
                <c:pt idx="1632">
                  <c:v>20.6938</c:v>
                </c:pt>
                <c:pt idx="1633">
                  <c:v>20.044699999999999</c:v>
                </c:pt>
                <c:pt idx="1634">
                  <c:v>20.812200000000001</c:v>
                </c:pt>
                <c:pt idx="1635">
                  <c:v>20.158899999999999</c:v>
                </c:pt>
                <c:pt idx="1636">
                  <c:v>20.930700000000002</c:v>
                </c:pt>
                <c:pt idx="1637">
                  <c:v>20.273099999999999</c:v>
                </c:pt>
                <c:pt idx="1638">
                  <c:v>21.049099999999999</c:v>
                </c:pt>
                <c:pt idx="1639">
                  <c:v>20.3872</c:v>
                </c:pt>
                <c:pt idx="1640">
                  <c:v>20.123999999999999</c:v>
                </c:pt>
                <c:pt idx="1641">
                  <c:v>19.5444</c:v>
                </c:pt>
                <c:pt idx="1642">
                  <c:v>20.251000000000001</c:v>
                </c:pt>
                <c:pt idx="1643">
                  <c:v>19.667100000000001</c:v>
                </c:pt>
                <c:pt idx="1644">
                  <c:v>20.378</c:v>
                </c:pt>
                <c:pt idx="1645">
                  <c:v>19.7898</c:v>
                </c:pt>
                <c:pt idx="1646">
                  <c:v>20.504899999999999</c:v>
                </c:pt>
                <c:pt idx="1647">
                  <c:v>19.912500000000001</c:v>
                </c:pt>
                <c:pt idx="1648">
                  <c:v>20.631900000000002</c:v>
                </c:pt>
                <c:pt idx="1649">
                  <c:v>20.0352</c:v>
                </c:pt>
                <c:pt idx="1650">
                  <c:v>20.758900000000001</c:v>
                </c:pt>
                <c:pt idx="1651">
                  <c:v>20.158000000000001</c:v>
                </c:pt>
                <c:pt idx="1652">
                  <c:v>20.885899999999999</c:v>
                </c:pt>
                <c:pt idx="1653">
                  <c:v>20.2807</c:v>
                </c:pt>
                <c:pt idx="1654">
                  <c:v>21.012899999999998</c:v>
                </c:pt>
                <c:pt idx="1655">
                  <c:v>20.403400000000001</c:v>
                </c:pt>
                <c:pt idx="1656">
                  <c:v>21.139900000000001</c:v>
                </c:pt>
                <c:pt idx="1657">
                  <c:v>20.5261</c:v>
                </c:pt>
                <c:pt idx="1658">
                  <c:v>21.2668</c:v>
                </c:pt>
                <c:pt idx="1659">
                  <c:v>20.648800000000001</c:v>
                </c:pt>
                <c:pt idx="1660">
                  <c:v>21.393799999999999</c:v>
                </c:pt>
                <c:pt idx="1661">
                  <c:v>20.7715</c:v>
                </c:pt>
                <c:pt idx="1662">
                  <c:v>21.520800000000001</c:v>
                </c:pt>
                <c:pt idx="1663">
                  <c:v>20.894300000000001</c:v>
                </c:pt>
                <c:pt idx="1664">
                  <c:v>21.6478</c:v>
                </c:pt>
                <c:pt idx="1665">
                  <c:v>21.016999999999999</c:v>
                </c:pt>
                <c:pt idx="1666">
                  <c:v>21.774799999999999</c:v>
                </c:pt>
                <c:pt idx="1667">
                  <c:v>21.139700000000001</c:v>
                </c:pt>
                <c:pt idx="1668">
                  <c:v>21.901800000000001</c:v>
                </c:pt>
                <c:pt idx="1669">
                  <c:v>21.2624</c:v>
                </c:pt>
                <c:pt idx="1670">
                  <c:v>22.0288</c:v>
                </c:pt>
                <c:pt idx="1671">
                  <c:v>21.385100000000001</c:v>
                </c:pt>
                <c:pt idx="1672">
                  <c:v>22.1557</c:v>
                </c:pt>
                <c:pt idx="1673">
                  <c:v>21.507899999999999</c:v>
                </c:pt>
                <c:pt idx="1674">
                  <c:v>22.282699999999998</c:v>
                </c:pt>
                <c:pt idx="1675">
                  <c:v>21.630600000000001</c:v>
                </c:pt>
                <c:pt idx="1676">
                  <c:v>22.409700000000001</c:v>
                </c:pt>
                <c:pt idx="1677">
                  <c:v>21.753299999999999</c:v>
                </c:pt>
                <c:pt idx="1678">
                  <c:v>22.5367</c:v>
                </c:pt>
                <c:pt idx="1679">
                  <c:v>21.876000000000001</c:v>
                </c:pt>
                <c:pt idx="1680">
                  <c:v>21.4421</c:v>
                </c:pt>
                <c:pt idx="1681">
                  <c:v>20.863600000000002</c:v>
                </c:pt>
                <c:pt idx="1682">
                  <c:v>21.5776</c:v>
                </c:pt>
                <c:pt idx="1683">
                  <c:v>20.994800000000001</c:v>
                </c:pt>
                <c:pt idx="1684">
                  <c:v>21.713100000000001</c:v>
                </c:pt>
                <c:pt idx="1685">
                  <c:v>21.126100000000001</c:v>
                </c:pt>
                <c:pt idx="1686">
                  <c:v>21.848600000000001</c:v>
                </c:pt>
                <c:pt idx="1687">
                  <c:v>21.257300000000001</c:v>
                </c:pt>
                <c:pt idx="1688">
                  <c:v>21.984100000000002</c:v>
                </c:pt>
                <c:pt idx="1689">
                  <c:v>21.3886</c:v>
                </c:pt>
                <c:pt idx="1690">
                  <c:v>22.119599999999998</c:v>
                </c:pt>
                <c:pt idx="1691">
                  <c:v>21.5198</c:v>
                </c:pt>
                <c:pt idx="1692">
                  <c:v>22.255099999999999</c:v>
                </c:pt>
                <c:pt idx="1693">
                  <c:v>21.6511</c:v>
                </c:pt>
                <c:pt idx="1694">
                  <c:v>22.390599999999999</c:v>
                </c:pt>
                <c:pt idx="1695">
                  <c:v>21.782299999999999</c:v>
                </c:pt>
                <c:pt idx="1696">
                  <c:v>22.5261</c:v>
                </c:pt>
                <c:pt idx="1697">
                  <c:v>21.913499999999999</c:v>
                </c:pt>
                <c:pt idx="1698">
                  <c:v>22.6616</c:v>
                </c:pt>
                <c:pt idx="1699">
                  <c:v>22.044799999999999</c:v>
                </c:pt>
                <c:pt idx="1700">
                  <c:v>22.7971</c:v>
                </c:pt>
                <c:pt idx="1701">
                  <c:v>22.175999999999998</c:v>
                </c:pt>
                <c:pt idx="1702">
                  <c:v>22.932600000000001</c:v>
                </c:pt>
                <c:pt idx="1703">
                  <c:v>22.307300000000001</c:v>
                </c:pt>
                <c:pt idx="1704">
                  <c:v>23.068100000000001</c:v>
                </c:pt>
                <c:pt idx="1705">
                  <c:v>22.438500000000001</c:v>
                </c:pt>
                <c:pt idx="1706">
                  <c:v>23.203600000000002</c:v>
                </c:pt>
                <c:pt idx="1707">
                  <c:v>22.569800000000001</c:v>
                </c:pt>
                <c:pt idx="1708">
                  <c:v>23.339099999999998</c:v>
                </c:pt>
                <c:pt idx="1709">
                  <c:v>22.701000000000001</c:v>
                </c:pt>
                <c:pt idx="1710">
                  <c:v>23.474599999999999</c:v>
                </c:pt>
                <c:pt idx="1711">
                  <c:v>22.8323</c:v>
                </c:pt>
                <c:pt idx="1712">
                  <c:v>23.610099999999999</c:v>
                </c:pt>
                <c:pt idx="1713">
                  <c:v>22.9635</c:v>
                </c:pt>
                <c:pt idx="1714">
                  <c:v>23.7456</c:v>
                </c:pt>
                <c:pt idx="1715">
                  <c:v>23.094799999999999</c:v>
                </c:pt>
                <c:pt idx="1716">
                  <c:v>23.8811</c:v>
                </c:pt>
                <c:pt idx="1717">
                  <c:v>23.225999999999999</c:v>
                </c:pt>
                <c:pt idx="1718">
                  <c:v>24.0166</c:v>
                </c:pt>
                <c:pt idx="1719">
                  <c:v>23.357299999999999</c:v>
                </c:pt>
                <c:pt idx="1720">
                  <c:v>22.752300000000002</c:v>
                </c:pt>
                <c:pt idx="1721">
                  <c:v>22.175000000000001</c:v>
                </c:pt>
                <c:pt idx="1722">
                  <c:v>22.8963</c:v>
                </c:pt>
                <c:pt idx="1723">
                  <c:v>22.314800000000002</c:v>
                </c:pt>
                <c:pt idx="1724">
                  <c:v>23.040299999999998</c:v>
                </c:pt>
                <c:pt idx="1725">
                  <c:v>22.454599999999999</c:v>
                </c:pt>
                <c:pt idx="1726">
                  <c:v>23.1843</c:v>
                </c:pt>
                <c:pt idx="1727">
                  <c:v>22.5943</c:v>
                </c:pt>
                <c:pt idx="1728">
                  <c:v>23.328299999999999</c:v>
                </c:pt>
                <c:pt idx="1729">
                  <c:v>22.734100000000002</c:v>
                </c:pt>
                <c:pt idx="1730">
                  <c:v>23.472300000000001</c:v>
                </c:pt>
                <c:pt idx="1731">
                  <c:v>22.873799999999999</c:v>
                </c:pt>
                <c:pt idx="1732">
                  <c:v>23.616299999999999</c:v>
                </c:pt>
                <c:pt idx="1733">
                  <c:v>23.0136</c:v>
                </c:pt>
                <c:pt idx="1734">
                  <c:v>23.760300000000001</c:v>
                </c:pt>
                <c:pt idx="1735">
                  <c:v>23.153300000000002</c:v>
                </c:pt>
                <c:pt idx="1736">
                  <c:v>23.904299999999999</c:v>
                </c:pt>
                <c:pt idx="1737">
                  <c:v>23.293099999999999</c:v>
                </c:pt>
                <c:pt idx="1738">
                  <c:v>24.048400000000001</c:v>
                </c:pt>
                <c:pt idx="1739">
                  <c:v>23.4329</c:v>
                </c:pt>
                <c:pt idx="1740">
                  <c:v>24.192399999999999</c:v>
                </c:pt>
                <c:pt idx="1741">
                  <c:v>23.572600000000001</c:v>
                </c:pt>
                <c:pt idx="1742">
                  <c:v>24.336400000000001</c:v>
                </c:pt>
                <c:pt idx="1743">
                  <c:v>23.712399999999999</c:v>
                </c:pt>
                <c:pt idx="1744">
                  <c:v>24.480399999999999</c:v>
                </c:pt>
                <c:pt idx="1745">
                  <c:v>23.8521</c:v>
                </c:pt>
                <c:pt idx="1746">
                  <c:v>24.624400000000001</c:v>
                </c:pt>
                <c:pt idx="1747">
                  <c:v>23.991900000000001</c:v>
                </c:pt>
                <c:pt idx="1748">
                  <c:v>24.7684</c:v>
                </c:pt>
                <c:pt idx="1749">
                  <c:v>24.131599999999999</c:v>
                </c:pt>
                <c:pt idx="1750">
                  <c:v>24.912400000000002</c:v>
                </c:pt>
                <c:pt idx="1751">
                  <c:v>24.2714</c:v>
                </c:pt>
                <c:pt idx="1752">
                  <c:v>25.0564</c:v>
                </c:pt>
                <c:pt idx="1753">
                  <c:v>24.411100000000001</c:v>
                </c:pt>
                <c:pt idx="1754">
                  <c:v>25.200399999999998</c:v>
                </c:pt>
                <c:pt idx="1755">
                  <c:v>24.550899999999999</c:v>
                </c:pt>
                <c:pt idx="1756">
                  <c:v>25.3444</c:v>
                </c:pt>
                <c:pt idx="1757">
                  <c:v>24.6907</c:v>
                </c:pt>
                <c:pt idx="1758">
                  <c:v>25.488399999999999</c:v>
                </c:pt>
                <c:pt idx="1759">
                  <c:v>24.830400000000001</c:v>
                </c:pt>
                <c:pt idx="1760">
                  <c:v>27.544599999999999</c:v>
                </c:pt>
                <c:pt idx="1761">
                  <c:v>27.035799999999998</c:v>
                </c:pt>
                <c:pt idx="1762">
                  <c:v>27.9254</c:v>
                </c:pt>
                <c:pt idx="1763">
                  <c:v>27.4129</c:v>
                </c:pt>
                <c:pt idx="1764">
                  <c:v>28.3063</c:v>
                </c:pt>
                <c:pt idx="1765">
                  <c:v>27.79</c:v>
                </c:pt>
                <c:pt idx="1766">
                  <c:v>28.687200000000001</c:v>
                </c:pt>
                <c:pt idx="1767">
                  <c:v>28.167100000000001</c:v>
                </c:pt>
                <c:pt idx="1768">
                  <c:v>29.068000000000001</c:v>
                </c:pt>
                <c:pt idx="1769">
                  <c:v>28.5442</c:v>
                </c:pt>
                <c:pt idx="1770">
                  <c:v>29.448899999999998</c:v>
                </c:pt>
                <c:pt idx="1771">
                  <c:v>28.921399999999998</c:v>
                </c:pt>
                <c:pt idx="1772">
                  <c:v>29.829799999999999</c:v>
                </c:pt>
                <c:pt idx="1773">
                  <c:v>29.298500000000001</c:v>
                </c:pt>
                <c:pt idx="1774">
                  <c:v>30.210599999999999</c:v>
                </c:pt>
                <c:pt idx="1775">
                  <c:v>29.675599999999999</c:v>
                </c:pt>
                <c:pt idx="1776">
                  <c:v>30.5915</c:v>
                </c:pt>
                <c:pt idx="1777">
                  <c:v>30.052700000000002</c:v>
                </c:pt>
                <c:pt idx="1778">
                  <c:v>30.9724</c:v>
                </c:pt>
                <c:pt idx="1779">
                  <c:v>30.4298</c:v>
                </c:pt>
                <c:pt idx="1780">
                  <c:v>31.353200000000001</c:v>
                </c:pt>
                <c:pt idx="1781">
                  <c:v>30.806999999999999</c:v>
                </c:pt>
                <c:pt idx="1782">
                  <c:v>31.734100000000002</c:v>
                </c:pt>
                <c:pt idx="1783">
                  <c:v>31.184100000000001</c:v>
                </c:pt>
                <c:pt idx="1784">
                  <c:v>32.115000000000002</c:v>
                </c:pt>
                <c:pt idx="1785">
                  <c:v>31.561199999999999</c:v>
                </c:pt>
                <c:pt idx="1786">
                  <c:v>32.495800000000003</c:v>
                </c:pt>
                <c:pt idx="1787">
                  <c:v>31.938300000000002</c:v>
                </c:pt>
                <c:pt idx="1788">
                  <c:v>32.8767</c:v>
                </c:pt>
                <c:pt idx="1789">
                  <c:v>32.315399999999997</c:v>
                </c:pt>
                <c:pt idx="1790">
                  <c:v>33.257599999999996</c:v>
                </c:pt>
                <c:pt idx="1791">
                  <c:v>32.692599999999999</c:v>
                </c:pt>
                <c:pt idx="1792">
                  <c:v>33.638399999999997</c:v>
                </c:pt>
                <c:pt idx="1793">
                  <c:v>33.069699999999997</c:v>
                </c:pt>
                <c:pt idx="1794">
                  <c:v>34.019300000000001</c:v>
                </c:pt>
                <c:pt idx="1795">
                  <c:v>33.446800000000003</c:v>
                </c:pt>
                <c:pt idx="1796">
                  <c:v>34.400199999999998</c:v>
                </c:pt>
                <c:pt idx="1797">
                  <c:v>33.823900000000002</c:v>
                </c:pt>
                <c:pt idx="1798">
                  <c:v>34.780999999999999</c:v>
                </c:pt>
                <c:pt idx="1799">
                  <c:v>34.201000000000001</c:v>
                </c:pt>
                <c:pt idx="1800">
                  <c:v>28.761199999999999</c:v>
                </c:pt>
                <c:pt idx="1801">
                  <c:v>28.255800000000001</c:v>
                </c:pt>
                <c:pt idx="1802">
                  <c:v>29.1495</c:v>
                </c:pt>
                <c:pt idx="1803">
                  <c:v>28.6404</c:v>
                </c:pt>
                <c:pt idx="1804">
                  <c:v>29.537800000000001</c:v>
                </c:pt>
                <c:pt idx="1805">
                  <c:v>29.024999999999999</c:v>
                </c:pt>
                <c:pt idx="1806">
                  <c:v>29.926100000000002</c:v>
                </c:pt>
                <c:pt idx="1807">
                  <c:v>29.409600000000001</c:v>
                </c:pt>
                <c:pt idx="1808">
                  <c:v>30.314499999999999</c:v>
                </c:pt>
                <c:pt idx="1809">
                  <c:v>29.7942</c:v>
                </c:pt>
                <c:pt idx="1810">
                  <c:v>30.7028</c:v>
                </c:pt>
                <c:pt idx="1811">
                  <c:v>30.178799999999999</c:v>
                </c:pt>
                <c:pt idx="1812">
                  <c:v>31.091100000000001</c:v>
                </c:pt>
                <c:pt idx="1813">
                  <c:v>30.563400000000001</c:v>
                </c:pt>
                <c:pt idx="1814">
                  <c:v>31.479399999999998</c:v>
                </c:pt>
                <c:pt idx="1815">
                  <c:v>30.947900000000001</c:v>
                </c:pt>
                <c:pt idx="1816">
                  <c:v>31.867699999999999</c:v>
                </c:pt>
                <c:pt idx="1817">
                  <c:v>31.3325</c:v>
                </c:pt>
                <c:pt idx="1818">
                  <c:v>32.256100000000004</c:v>
                </c:pt>
                <c:pt idx="1819">
                  <c:v>31.717099999999999</c:v>
                </c:pt>
                <c:pt idx="1820">
                  <c:v>32.644399999999997</c:v>
                </c:pt>
                <c:pt idx="1821">
                  <c:v>32.101700000000001</c:v>
                </c:pt>
                <c:pt idx="1822">
                  <c:v>33.032699999999998</c:v>
                </c:pt>
                <c:pt idx="1823">
                  <c:v>32.4863</c:v>
                </c:pt>
                <c:pt idx="1824">
                  <c:v>33.420999999999999</c:v>
                </c:pt>
                <c:pt idx="1825">
                  <c:v>32.870899999999999</c:v>
                </c:pt>
                <c:pt idx="1826">
                  <c:v>33.8093</c:v>
                </c:pt>
                <c:pt idx="1827">
                  <c:v>33.255499999999998</c:v>
                </c:pt>
                <c:pt idx="1828">
                  <c:v>34.197600000000001</c:v>
                </c:pt>
                <c:pt idx="1829">
                  <c:v>33.640099999999997</c:v>
                </c:pt>
                <c:pt idx="1830">
                  <c:v>34.585999999999999</c:v>
                </c:pt>
                <c:pt idx="1831">
                  <c:v>34.024700000000003</c:v>
                </c:pt>
                <c:pt idx="1832">
                  <c:v>34.974299999999999</c:v>
                </c:pt>
                <c:pt idx="1833">
                  <c:v>34.409300000000002</c:v>
                </c:pt>
                <c:pt idx="1834">
                  <c:v>35.3626</c:v>
                </c:pt>
                <c:pt idx="1835">
                  <c:v>34.793900000000001</c:v>
                </c:pt>
                <c:pt idx="1836">
                  <c:v>35.750900000000001</c:v>
                </c:pt>
                <c:pt idx="1837">
                  <c:v>35.1785</c:v>
                </c:pt>
                <c:pt idx="1838">
                  <c:v>36.139200000000002</c:v>
                </c:pt>
                <c:pt idx="1839">
                  <c:v>35.563099999999999</c:v>
                </c:pt>
                <c:pt idx="1840">
                  <c:v>29.963100000000001</c:v>
                </c:pt>
                <c:pt idx="1841">
                  <c:v>29.461200000000002</c:v>
                </c:pt>
                <c:pt idx="1842">
                  <c:v>30.358899999999998</c:v>
                </c:pt>
                <c:pt idx="1843">
                  <c:v>29.853200000000001</c:v>
                </c:pt>
                <c:pt idx="1844">
                  <c:v>30.7546</c:v>
                </c:pt>
                <c:pt idx="1845">
                  <c:v>30.245200000000001</c:v>
                </c:pt>
                <c:pt idx="1846">
                  <c:v>31.150300000000001</c:v>
                </c:pt>
                <c:pt idx="1847">
                  <c:v>30.6372</c:v>
                </c:pt>
                <c:pt idx="1848">
                  <c:v>31.545999999999999</c:v>
                </c:pt>
                <c:pt idx="1849">
                  <c:v>31.029299999999999</c:v>
                </c:pt>
                <c:pt idx="1850">
                  <c:v>31.941700000000001</c:v>
                </c:pt>
                <c:pt idx="1851">
                  <c:v>31.421299999999999</c:v>
                </c:pt>
                <c:pt idx="1852">
                  <c:v>32.337499999999999</c:v>
                </c:pt>
                <c:pt idx="1853">
                  <c:v>31.813300000000002</c:v>
                </c:pt>
                <c:pt idx="1854">
                  <c:v>32.733199999999997</c:v>
                </c:pt>
                <c:pt idx="1855">
                  <c:v>32.205300000000001</c:v>
                </c:pt>
                <c:pt idx="1856">
                  <c:v>33.128900000000002</c:v>
                </c:pt>
                <c:pt idx="1857">
                  <c:v>32.5974</c:v>
                </c:pt>
                <c:pt idx="1858">
                  <c:v>33.5246</c:v>
                </c:pt>
                <c:pt idx="1859">
                  <c:v>32.989400000000003</c:v>
                </c:pt>
                <c:pt idx="1860">
                  <c:v>33.920299999999997</c:v>
                </c:pt>
                <c:pt idx="1861">
                  <c:v>33.381399999999999</c:v>
                </c:pt>
                <c:pt idx="1862">
                  <c:v>34.316099999999999</c:v>
                </c:pt>
                <c:pt idx="1863">
                  <c:v>33.773400000000002</c:v>
                </c:pt>
                <c:pt idx="1864">
                  <c:v>34.711799999999997</c:v>
                </c:pt>
                <c:pt idx="1865">
                  <c:v>34.165500000000002</c:v>
                </c:pt>
                <c:pt idx="1866">
                  <c:v>35.107500000000002</c:v>
                </c:pt>
                <c:pt idx="1867">
                  <c:v>34.557499999999997</c:v>
                </c:pt>
                <c:pt idx="1868">
                  <c:v>35.5032</c:v>
                </c:pt>
                <c:pt idx="1869">
                  <c:v>34.9495</c:v>
                </c:pt>
                <c:pt idx="1870">
                  <c:v>35.898899999999998</c:v>
                </c:pt>
                <c:pt idx="1871">
                  <c:v>35.341500000000003</c:v>
                </c:pt>
                <c:pt idx="1872">
                  <c:v>36.294600000000003</c:v>
                </c:pt>
                <c:pt idx="1873">
                  <c:v>35.733600000000003</c:v>
                </c:pt>
                <c:pt idx="1874">
                  <c:v>36.690399999999997</c:v>
                </c:pt>
                <c:pt idx="1875">
                  <c:v>36.125599999999999</c:v>
                </c:pt>
                <c:pt idx="1876">
                  <c:v>37.086100000000002</c:v>
                </c:pt>
                <c:pt idx="1877">
                  <c:v>36.517600000000002</c:v>
                </c:pt>
                <c:pt idx="1878">
                  <c:v>37.4818</c:v>
                </c:pt>
                <c:pt idx="1879">
                  <c:v>36.909599999999998</c:v>
                </c:pt>
                <c:pt idx="1880">
                  <c:v>31.15</c:v>
                </c:pt>
                <c:pt idx="1881">
                  <c:v>30.651599999999998</c:v>
                </c:pt>
                <c:pt idx="1882">
                  <c:v>31.553100000000001</c:v>
                </c:pt>
                <c:pt idx="1883">
                  <c:v>31.050999999999998</c:v>
                </c:pt>
                <c:pt idx="1884">
                  <c:v>31.956099999999999</c:v>
                </c:pt>
                <c:pt idx="1885">
                  <c:v>31.450399999999998</c:v>
                </c:pt>
                <c:pt idx="1886">
                  <c:v>32.359200000000001</c:v>
                </c:pt>
                <c:pt idx="1887">
                  <c:v>31.849799999999998</c:v>
                </c:pt>
                <c:pt idx="1888">
                  <c:v>32.762300000000003</c:v>
                </c:pt>
                <c:pt idx="1889">
                  <c:v>32.249200000000002</c:v>
                </c:pt>
                <c:pt idx="1890">
                  <c:v>33.165399999999998</c:v>
                </c:pt>
                <c:pt idx="1891">
                  <c:v>32.648600000000002</c:v>
                </c:pt>
                <c:pt idx="1892">
                  <c:v>33.568399999999997</c:v>
                </c:pt>
                <c:pt idx="1893">
                  <c:v>33.048000000000002</c:v>
                </c:pt>
                <c:pt idx="1894">
                  <c:v>33.971499999999999</c:v>
                </c:pt>
                <c:pt idx="1895">
                  <c:v>33.447400000000002</c:v>
                </c:pt>
                <c:pt idx="1896">
                  <c:v>34.374600000000001</c:v>
                </c:pt>
                <c:pt idx="1897">
                  <c:v>33.846800000000002</c:v>
                </c:pt>
                <c:pt idx="1898">
                  <c:v>34.7776</c:v>
                </c:pt>
                <c:pt idx="1899">
                  <c:v>34.246200000000002</c:v>
                </c:pt>
                <c:pt idx="1900">
                  <c:v>35.180700000000002</c:v>
                </c:pt>
                <c:pt idx="1901">
                  <c:v>34.645600000000002</c:v>
                </c:pt>
                <c:pt idx="1902">
                  <c:v>35.583799999999997</c:v>
                </c:pt>
                <c:pt idx="1903">
                  <c:v>35.045000000000002</c:v>
                </c:pt>
                <c:pt idx="1904">
                  <c:v>35.986800000000002</c:v>
                </c:pt>
                <c:pt idx="1905">
                  <c:v>35.444400000000002</c:v>
                </c:pt>
                <c:pt idx="1906">
                  <c:v>36.389899999999997</c:v>
                </c:pt>
                <c:pt idx="1907">
                  <c:v>35.843800000000002</c:v>
                </c:pt>
                <c:pt idx="1908">
                  <c:v>36.792999999999999</c:v>
                </c:pt>
                <c:pt idx="1909">
                  <c:v>36.243200000000002</c:v>
                </c:pt>
                <c:pt idx="1910">
                  <c:v>37.195999999999998</c:v>
                </c:pt>
                <c:pt idx="1911">
                  <c:v>36.642600000000002</c:v>
                </c:pt>
                <c:pt idx="1912">
                  <c:v>37.5991</c:v>
                </c:pt>
                <c:pt idx="1913">
                  <c:v>37.042000000000002</c:v>
                </c:pt>
                <c:pt idx="1914">
                  <c:v>38.002200000000002</c:v>
                </c:pt>
                <c:pt idx="1915">
                  <c:v>37.441400000000002</c:v>
                </c:pt>
                <c:pt idx="1916">
                  <c:v>38.405200000000001</c:v>
                </c:pt>
                <c:pt idx="1917">
                  <c:v>37.840800000000002</c:v>
                </c:pt>
                <c:pt idx="1918">
                  <c:v>38.808300000000003</c:v>
                </c:pt>
                <c:pt idx="1919">
                  <c:v>38.240200000000002</c:v>
                </c:pt>
                <c:pt idx="1920">
                  <c:v>32.321399999999997</c:v>
                </c:pt>
                <c:pt idx="1921">
                  <c:v>31.826499999999999</c:v>
                </c:pt>
                <c:pt idx="1922">
                  <c:v>32.731699999999996</c:v>
                </c:pt>
                <c:pt idx="1923">
                  <c:v>32.233199999999997</c:v>
                </c:pt>
                <c:pt idx="1924">
                  <c:v>33.142099999999999</c:v>
                </c:pt>
                <c:pt idx="1925">
                  <c:v>32.64</c:v>
                </c:pt>
                <c:pt idx="1926">
                  <c:v>33.552500000000002</c:v>
                </c:pt>
                <c:pt idx="1927">
                  <c:v>33.046700000000001</c:v>
                </c:pt>
                <c:pt idx="1928">
                  <c:v>33.962800000000001</c:v>
                </c:pt>
                <c:pt idx="1929">
                  <c:v>33.453400000000002</c:v>
                </c:pt>
                <c:pt idx="1930">
                  <c:v>34.373199999999997</c:v>
                </c:pt>
                <c:pt idx="1931">
                  <c:v>33.860100000000003</c:v>
                </c:pt>
                <c:pt idx="1932">
                  <c:v>34.7836</c:v>
                </c:pt>
                <c:pt idx="1933">
                  <c:v>34.266800000000003</c:v>
                </c:pt>
                <c:pt idx="1934">
                  <c:v>35.193899999999999</c:v>
                </c:pt>
                <c:pt idx="1935">
                  <c:v>34.6736</c:v>
                </c:pt>
                <c:pt idx="1936">
                  <c:v>35.604300000000002</c:v>
                </c:pt>
                <c:pt idx="1937">
                  <c:v>35.080300000000001</c:v>
                </c:pt>
                <c:pt idx="1938">
                  <c:v>36.014699999999998</c:v>
                </c:pt>
                <c:pt idx="1939">
                  <c:v>35.487000000000002</c:v>
                </c:pt>
                <c:pt idx="1940">
                  <c:v>36.424999999999997</c:v>
                </c:pt>
                <c:pt idx="1941">
                  <c:v>35.893700000000003</c:v>
                </c:pt>
                <c:pt idx="1942">
                  <c:v>36.8354</c:v>
                </c:pt>
                <c:pt idx="1943">
                  <c:v>36.3005</c:v>
                </c:pt>
                <c:pt idx="1944">
                  <c:v>37.245800000000003</c:v>
                </c:pt>
                <c:pt idx="1945">
                  <c:v>36.7072</c:v>
                </c:pt>
                <c:pt idx="1946">
                  <c:v>37.656100000000002</c:v>
                </c:pt>
                <c:pt idx="1947">
                  <c:v>37.113900000000001</c:v>
                </c:pt>
                <c:pt idx="1948">
                  <c:v>38.066499999999998</c:v>
                </c:pt>
                <c:pt idx="1949">
                  <c:v>37.520600000000002</c:v>
                </c:pt>
                <c:pt idx="1950">
                  <c:v>38.476900000000001</c:v>
                </c:pt>
                <c:pt idx="1951">
                  <c:v>37.927399999999999</c:v>
                </c:pt>
                <c:pt idx="1952">
                  <c:v>38.8872</c:v>
                </c:pt>
                <c:pt idx="1953">
                  <c:v>38.334099999999999</c:v>
                </c:pt>
                <c:pt idx="1954">
                  <c:v>39.297600000000003</c:v>
                </c:pt>
                <c:pt idx="1955">
                  <c:v>38.7408</c:v>
                </c:pt>
                <c:pt idx="1956">
                  <c:v>39.707999999999998</c:v>
                </c:pt>
                <c:pt idx="1957">
                  <c:v>39.147500000000001</c:v>
                </c:pt>
                <c:pt idx="1958">
                  <c:v>40.118299999999998</c:v>
                </c:pt>
                <c:pt idx="1959">
                  <c:v>39.554299999999998</c:v>
                </c:pt>
                <c:pt idx="1960">
                  <c:v>33.476799999999997</c:v>
                </c:pt>
                <c:pt idx="1961">
                  <c:v>32.985599999999998</c:v>
                </c:pt>
                <c:pt idx="1962">
                  <c:v>33.894399999999997</c:v>
                </c:pt>
                <c:pt idx="1963">
                  <c:v>33.3996</c:v>
                </c:pt>
                <c:pt idx="1964">
                  <c:v>34.311999999999998</c:v>
                </c:pt>
                <c:pt idx="1965">
                  <c:v>33.813600000000001</c:v>
                </c:pt>
                <c:pt idx="1966">
                  <c:v>34.729599999999998</c:v>
                </c:pt>
                <c:pt idx="1967">
                  <c:v>34.227600000000002</c:v>
                </c:pt>
                <c:pt idx="1968">
                  <c:v>35.147199999999998</c:v>
                </c:pt>
                <c:pt idx="1969">
                  <c:v>34.641599999999997</c:v>
                </c:pt>
                <c:pt idx="1970">
                  <c:v>35.564799999999998</c:v>
                </c:pt>
                <c:pt idx="1971">
                  <c:v>35.055599999999998</c:v>
                </c:pt>
                <c:pt idx="1972">
                  <c:v>35.982500000000002</c:v>
                </c:pt>
                <c:pt idx="1973">
                  <c:v>35.469499999999996</c:v>
                </c:pt>
                <c:pt idx="1974">
                  <c:v>36.400100000000002</c:v>
                </c:pt>
                <c:pt idx="1975">
                  <c:v>35.883499999999998</c:v>
                </c:pt>
                <c:pt idx="1976">
                  <c:v>36.817700000000002</c:v>
                </c:pt>
                <c:pt idx="1977">
                  <c:v>36.297499999999999</c:v>
                </c:pt>
                <c:pt idx="1978">
                  <c:v>37.235300000000002</c:v>
                </c:pt>
                <c:pt idx="1979">
                  <c:v>36.711500000000001</c:v>
                </c:pt>
                <c:pt idx="1980">
                  <c:v>37.652900000000002</c:v>
                </c:pt>
                <c:pt idx="1981">
                  <c:v>37.125500000000002</c:v>
                </c:pt>
                <c:pt idx="1982">
                  <c:v>38.070500000000003</c:v>
                </c:pt>
                <c:pt idx="1983">
                  <c:v>37.539499999999997</c:v>
                </c:pt>
                <c:pt idx="1984">
                  <c:v>38.488100000000003</c:v>
                </c:pt>
                <c:pt idx="1985">
                  <c:v>37.953499999999998</c:v>
                </c:pt>
                <c:pt idx="1986">
                  <c:v>38.905700000000003</c:v>
                </c:pt>
                <c:pt idx="1987">
                  <c:v>38.3675</c:v>
                </c:pt>
                <c:pt idx="1988">
                  <c:v>39.323300000000003</c:v>
                </c:pt>
                <c:pt idx="1989">
                  <c:v>38.781500000000001</c:v>
                </c:pt>
                <c:pt idx="1990">
                  <c:v>39.740900000000003</c:v>
                </c:pt>
                <c:pt idx="1991">
                  <c:v>39.195500000000003</c:v>
                </c:pt>
                <c:pt idx="1992">
                  <c:v>40.1586</c:v>
                </c:pt>
                <c:pt idx="1993">
                  <c:v>39.609499999999997</c:v>
                </c:pt>
                <c:pt idx="1994">
                  <c:v>40.5762</c:v>
                </c:pt>
                <c:pt idx="1995">
                  <c:v>40.023499999999999</c:v>
                </c:pt>
                <c:pt idx="1996">
                  <c:v>40.9938</c:v>
                </c:pt>
                <c:pt idx="1997">
                  <c:v>40.4375</c:v>
                </c:pt>
                <c:pt idx="1998">
                  <c:v>41.4114</c:v>
                </c:pt>
                <c:pt idx="1999">
                  <c:v>40.851500000000001</c:v>
                </c:pt>
              </c:numCache>
            </c:numRef>
          </c:yVal>
        </c:ser>
        <c:axId val="47649920"/>
        <c:axId val="51157632"/>
      </c:scatterChart>
      <c:valAx>
        <c:axId val="47649920"/>
        <c:scaling>
          <c:orientation val="minMax"/>
        </c:scaling>
        <c:axPos val="b"/>
        <c:numFmt formatCode="General" sourceLinked="1"/>
        <c:tickLblPos val="nextTo"/>
        <c:crossAx val="51157632"/>
        <c:crosses val="autoZero"/>
        <c:crossBetween val="midCat"/>
      </c:valAx>
      <c:valAx>
        <c:axId val="51157632"/>
        <c:scaling>
          <c:orientation val="minMax"/>
        </c:scaling>
        <c:axPos val="l"/>
        <c:majorGridlines/>
        <c:numFmt formatCode="General" sourceLinked="1"/>
        <c:tickLblPos val="nextTo"/>
        <c:crossAx val="47649920"/>
        <c:crosses val="autoZero"/>
        <c:crossBetween val="midCat"/>
      </c:valAx>
    </c:plotArea>
    <c:plotVisOnly val="1"/>
  </c:chart>
  <c:externalData r:id="rId1"/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Picture 1" descr="M:\lmaingi\Quad.PNG"/>
        <cdr:cNvPicPr>
          <a:picLocks xmlns:a="http://schemas.openxmlformats.org/drawingml/2006/main" noChangeAspect="1" noChangeArrowheads="1"/>
        </cdr:cNvPicPr>
      </cdr:nvPicPr>
      <cdr:blipFill>
        <a:blip xmlns:a="http://schemas.openxmlformats.org/drawingml/2006/main" xmlns:r="http://schemas.openxmlformats.org/officeDocument/2006/relationships" r:embed="rId1"/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0" y="0"/>
          <a:ext cx="9229726" cy="6858000"/>
        </a:xfrm>
        <a:prstGeom xmlns:a="http://schemas.openxmlformats.org/drawingml/2006/main" prst="rect">
          <a:avLst/>
        </a:prstGeom>
        <a:noFill xmlns:a="http://schemas.openxmlformats.org/drawingml/2006/main"/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939C-9AF7-4B14-B5D2-F8A4686504C8}" type="datetimeFigureOut">
              <a:rPr lang="en-US" smtClean="0"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7585-23F0-4EDB-B6BE-194408F58D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939C-9AF7-4B14-B5D2-F8A4686504C8}" type="datetimeFigureOut">
              <a:rPr lang="en-US" smtClean="0"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7585-23F0-4EDB-B6BE-194408F58D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939C-9AF7-4B14-B5D2-F8A4686504C8}" type="datetimeFigureOut">
              <a:rPr lang="en-US" smtClean="0"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7585-23F0-4EDB-B6BE-194408F58D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939C-9AF7-4B14-B5D2-F8A4686504C8}" type="datetimeFigureOut">
              <a:rPr lang="en-US" smtClean="0"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7585-23F0-4EDB-B6BE-194408F58D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939C-9AF7-4B14-B5D2-F8A4686504C8}" type="datetimeFigureOut">
              <a:rPr lang="en-US" smtClean="0"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7585-23F0-4EDB-B6BE-194408F58D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939C-9AF7-4B14-B5D2-F8A4686504C8}" type="datetimeFigureOut">
              <a:rPr lang="en-US" smtClean="0"/>
              <a:t>7/1/2010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7585-23F0-4EDB-B6BE-194408F58D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939C-9AF7-4B14-B5D2-F8A4686504C8}" type="datetimeFigureOut">
              <a:rPr lang="en-US" smtClean="0"/>
              <a:t>7/1/2010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7585-23F0-4EDB-B6BE-194408F58D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939C-9AF7-4B14-B5D2-F8A4686504C8}" type="datetimeFigureOut">
              <a:rPr lang="en-US" smtClean="0"/>
              <a:t>7/1/2010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7585-23F0-4EDB-B6BE-194408F58D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939C-9AF7-4B14-B5D2-F8A4686504C8}" type="datetimeFigureOut">
              <a:rPr lang="en-US" smtClean="0"/>
              <a:t>7/1/2010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7585-23F0-4EDB-B6BE-194408F58D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939C-9AF7-4B14-B5D2-F8A4686504C8}" type="datetimeFigureOut">
              <a:rPr lang="en-US" smtClean="0"/>
              <a:t>7/1/2010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7585-23F0-4EDB-B6BE-194408F58D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939C-9AF7-4B14-B5D2-F8A4686504C8}" type="datetimeFigureOut">
              <a:rPr lang="en-US" smtClean="0"/>
              <a:t>7/1/2010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7585-23F0-4EDB-B6BE-194408F58D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7939C-9AF7-4B14-B5D2-F8A4686504C8}" type="datetimeFigureOut">
              <a:rPr lang="en-US" smtClean="0"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F7585-23F0-4EDB-B6BE-194408F58D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</a:t>
            </a:r>
            <a:r>
              <a:rPr lang="en-US" baseline="-25000" dirty="0" smtClean="0"/>
              <a:t>3</a:t>
            </a:r>
            <a:r>
              <a:rPr lang="en-US" dirty="0" smtClean="0"/>
              <a:t>Sn Magnet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Superconductivity breaks down above the conductor critical temperature, causing magnet ‘quenching’, which is undesirable for accelerator operation.</a:t>
            </a:r>
          </a:p>
          <a:p>
            <a:endParaRPr lang="en-US" dirty="0" smtClean="0"/>
          </a:p>
          <a:p>
            <a:r>
              <a:rPr lang="en-US" dirty="0" smtClean="0"/>
              <a:t>The main contribution to heat load in magnets is particle debris at the interaction point. Simulations of energy deposits in magnets help determine the optimal design in this respect.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FLUKA/MARS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FLUKA &amp; MARS used to simulate energy deposits in magnets</a:t>
            </a:r>
          </a:p>
          <a:p>
            <a:r>
              <a:rPr lang="en-US" dirty="0" smtClean="0"/>
              <a:t>Results are not in useful coordinate system for magnets; need to interpolate</a:t>
            </a:r>
          </a:p>
          <a:p>
            <a:endParaRPr lang="en-US" dirty="0" smtClean="0"/>
          </a:p>
        </p:txBody>
      </p:sp>
      <p:graphicFrame>
        <p:nvGraphicFramePr>
          <p:cNvPr id="4" name="Chart 3"/>
          <p:cNvGraphicFramePr/>
          <p:nvPr/>
        </p:nvGraphicFramePr>
        <p:xfrm>
          <a:off x="1025236" y="3387436"/>
          <a:ext cx="66294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 Interpolation methods designed for both FLUKA and MARS data</a:t>
            </a:r>
          </a:p>
          <a:p>
            <a:pPr lvl="1"/>
            <a:r>
              <a:rPr lang="en-US" dirty="0" smtClean="0"/>
              <a:t>bilinear method &amp; </a:t>
            </a:r>
            <a:r>
              <a:rPr lang="en-US" dirty="0" err="1" smtClean="0"/>
              <a:t>bicubic</a:t>
            </a:r>
            <a:r>
              <a:rPr lang="en-US" dirty="0" smtClean="0"/>
              <a:t> method</a:t>
            </a:r>
          </a:p>
          <a:p>
            <a:endParaRPr lang="en-US" dirty="0"/>
          </a:p>
          <a:p>
            <a:r>
              <a:rPr lang="en-US" dirty="0" smtClean="0"/>
              <a:t>Interpolation carried out in 2D on one cross section of magnets</a:t>
            </a:r>
          </a:p>
          <a:p>
            <a:endParaRPr lang="en-US" dirty="0"/>
          </a:p>
          <a:p>
            <a:r>
              <a:rPr lang="en-US" dirty="0" smtClean="0"/>
              <a:t>Comparison of methods suggests maximum difference of ~10%, which is far less than the intrinsic error in either of the codes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45720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Current Work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648201" cy="3548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M:\Bocian\LOGAN\FLUKA - STEP I\PLOTS\MQXC_HL_cubic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2786" y="0"/>
            <a:ext cx="4691214" cy="3581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85800" y="0"/>
            <a:ext cx="264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FLUKA linear interpolation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0"/>
            <a:ext cx="2603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FLUKA cubic interpolation</a:t>
            </a:r>
            <a:endParaRPr lang="en-US" dirty="0"/>
          </a:p>
        </p:txBody>
      </p:sp>
      <p:pic>
        <p:nvPicPr>
          <p:cNvPr id="1028" name="Picture 4" descr="M:\Bocian\LOGAN\FLUKA - STEP I\PLOTS\MQXC_HL_diff_linear-cubic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3352800"/>
            <a:ext cx="5105400" cy="350520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810000" y="3200400"/>
            <a:ext cx="115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linear</a:t>
            </a:r>
            <a:r>
              <a:rPr lang="en-US" dirty="0" err="1" smtClean="0"/>
              <a:t>-E</a:t>
            </a:r>
            <a:r>
              <a:rPr lang="en-US" baseline="-25000" dirty="0" err="1" smtClean="0"/>
              <a:t>cubic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:\Bocian\LOGAN\120mm\MARS_PLOTS\MARS_linear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449704" cy="3276600"/>
          </a:xfrm>
          <a:prstGeom prst="rect">
            <a:avLst/>
          </a:prstGeom>
          <a:noFill/>
        </p:spPr>
      </p:pic>
      <p:pic>
        <p:nvPicPr>
          <p:cNvPr id="2051" name="Picture 3" descr="M:\Bocian\LOGAN\120mm\MARS_PLOTS\MARS_linear-cubic_diff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84448"/>
            <a:ext cx="4445564" cy="3273552"/>
          </a:xfrm>
          <a:prstGeom prst="rect">
            <a:avLst/>
          </a:prstGeom>
          <a:noFill/>
        </p:spPr>
      </p:pic>
      <p:pic>
        <p:nvPicPr>
          <p:cNvPr id="2052" name="Picture 4" descr="M:\Bocian\LOGAN\120mm\MARS_PLOTS\MARS_cubic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8436" y="0"/>
            <a:ext cx="4445564" cy="327355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66800" y="3048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MARS linear interpolation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3048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MARS cubic interpolation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4800600"/>
            <a:ext cx="115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linear</a:t>
            </a:r>
            <a:r>
              <a:rPr lang="en-US" dirty="0" err="1" smtClean="0"/>
              <a:t>-E</a:t>
            </a:r>
            <a:r>
              <a:rPr lang="en-US" baseline="-25000" dirty="0" err="1" smtClean="0"/>
              <a:t>cubic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Modify routine to work with 3D FLUKA output data and identify the longitudinal bin with maximal heat deposits.</a:t>
            </a:r>
          </a:p>
          <a:p>
            <a:endParaRPr lang="en-US" dirty="0" smtClean="0"/>
          </a:p>
          <a:p>
            <a:r>
              <a:rPr lang="en-US" dirty="0" smtClean="0"/>
              <a:t>Run for several coil geometries to identify those with least risk of quenching.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Find mathematical model for heat deposits based on statistical analysis of results.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9820</TotalTime>
  <Words>193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Nb3Sn Magnet Simulations</vt:lpstr>
      <vt:lpstr>FLUKA/MARS Interpolation</vt:lpstr>
      <vt:lpstr>Slide 3</vt:lpstr>
      <vt:lpstr>Slide 4</vt:lpstr>
      <vt:lpstr>Slide 5</vt:lpstr>
      <vt:lpstr>Future Work</vt:lpstr>
    </vt:vector>
  </TitlesOfParts>
  <Company>Fermilab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FLUKA/MARS Interpolation</dc:title>
  <dc:creator>lmaingi</dc:creator>
  <cp:lastModifiedBy>lmaingi</cp:lastModifiedBy>
  <cp:revision>119</cp:revision>
  <dcterms:created xsi:type="dcterms:W3CDTF">2010-07-01T22:39:40Z</dcterms:created>
  <dcterms:modified xsi:type="dcterms:W3CDTF">2010-07-08T18:20:34Z</dcterms:modified>
</cp:coreProperties>
</file>