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E821-41AB-4D34-95A8-EA52EE96216C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9E49-2F64-4C8C-842A-6C6B06D7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9675" y="304800"/>
            <a:ext cx="660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Updated schedule for case 3 (150 mm aperture and half length coils)</a:t>
            </a:r>
          </a:p>
          <a:p>
            <a:pPr algn="ctr"/>
            <a:r>
              <a:rPr lang="en-US" i="1" dirty="0" smtClean="0"/>
              <a:t>June 12, </a:t>
            </a:r>
            <a:r>
              <a:rPr lang="en-US" i="1" dirty="0" smtClean="0"/>
              <a:t>2012</a:t>
            </a:r>
            <a:endParaRPr lang="en-US" i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2" y="1189769"/>
            <a:ext cx="8963598" cy="51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8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Sabbi</dc:creator>
  <cp:lastModifiedBy>GianLuca Sabbi</cp:lastModifiedBy>
  <cp:revision>4</cp:revision>
  <dcterms:created xsi:type="dcterms:W3CDTF">2012-05-27T23:50:54Z</dcterms:created>
  <dcterms:modified xsi:type="dcterms:W3CDTF">2012-06-13T00:35:16Z</dcterms:modified>
</cp:coreProperties>
</file>