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4" r:id="rId2"/>
    <p:sldId id="536" r:id="rId3"/>
    <p:sldId id="537" r:id="rId4"/>
    <p:sldId id="539" r:id="rId5"/>
    <p:sldId id="538" r:id="rId6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66FF66"/>
    <a:srgbClr val="6767FF"/>
    <a:srgbClr val="FF4141"/>
    <a:srgbClr val="009900"/>
    <a:srgbClr val="A3D1D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1" autoAdjust="0"/>
    <p:restoredTop sz="94695" autoAdjust="0"/>
  </p:normalViewPr>
  <p:slideViewPr>
    <p:cSldViewPr snapToGrid="0">
      <p:cViewPr varScale="1">
        <p:scale>
          <a:sx n="179" d="100"/>
          <a:sy n="179" d="100"/>
        </p:scale>
        <p:origin x="-3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682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566738"/>
            <a:ext cx="5102225" cy="3825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2793" y="4557595"/>
            <a:ext cx="5369614" cy="43228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755" tIns="47038" rIns="95755" bIns="47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962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A1388-4CA3-4427-81AA-4714707AFC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79E01-4AA3-40E2-BA6F-3FA91FB1E7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533400"/>
            <a:ext cx="20955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533400"/>
            <a:ext cx="61341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227660-FADA-4D35-A3EE-A54F20BFA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781800" cy="414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2588" y="13716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3716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3581400" cy="238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95713" y="6477000"/>
            <a:ext cx="2254250" cy="238125"/>
          </a:xfrm>
        </p:spPr>
        <p:txBody>
          <a:bodyPr/>
          <a:lstStyle>
            <a:lvl1pPr>
              <a:defRPr/>
            </a:lvl1pPr>
          </a:lstStyle>
          <a:p>
            <a:fld id="{69BCA89B-B6F8-4364-9459-B7F227BA82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209800" cy="238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FD6165-04F2-4DE0-BA5D-1244AD44C7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BA142F-7858-42E9-9E32-F33C184DB7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3716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3716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7F0F12-65C5-4969-9DDD-1A2F0851E4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B45AF2-4E64-4053-B059-7ECF0FF1D6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5BCAD-4F0C-443D-8B61-D491F1B26A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FF66F5-6E2B-40AC-B954-7D905FC41A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24C908-648C-4591-B58A-E3FB983A2F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E86D70-C991-429C-B1DE-7E5007BA61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533400"/>
            <a:ext cx="6781800" cy="414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371600"/>
            <a:ext cx="83820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81000" y="228600"/>
            <a:ext cx="83820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3581400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1714500" algn="r"/>
              </a:tabLst>
              <a:defRPr sz="1000" b="0" u="none">
                <a:latin typeface="Comic Sans MS" pitchFamily="66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5713" y="6477000"/>
            <a:ext cx="2254250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2686050" algn="r"/>
              </a:tabLst>
              <a:defRPr sz="1400" b="0" u="none">
                <a:solidFill>
                  <a:srgbClr val="000099"/>
                </a:solidFill>
                <a:latin typeface="Comic Sans MS" pitchFamily="66" charset="0"/>
              </a:defRPr>
            </a:lvl1pPr>
          </a:lstStyle>
          <a:p>
            <a:fld id="{093C087B-42CD-4998-92AF-727AF97712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209800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Times New Roman" pitchFamily="18" charset="0"/>
              </a:defRPr>
            </a:lvl1pPr>
          </a:lstStyle>
          <a:p>
            <a:endParaRPr lang="en-US"/>
          </a:p>
        </p:txBody>
      </p:sp>
      <p:pic>
        <p:nvPicPr>
          <p:cNvPr id="1054" name="Picture 30" descr="USLARP_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7688" y="381000"/>
            <a:ext cx="722312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238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65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3081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651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108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565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3022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479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83981"/>
            <a:ext cx="7772400" cy="2877763"/>
          </a:xfrm>
        </p:spPr>
        <p:txBody>
          <a:bodyPr/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LHC 10 m D2 Magnet</a:t>
            </a:r>
            <a:br>
              <a:rPr lang="en-US" i="1" dirty="0" smtClean="0"/>
            </a:br>
            <a:r>
              <a:rPr lang="en-US" i="1" dirty="0" smtClean="0"/>
              <a:t>100 mm or 105 mm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very preliminary cost and schedule estimates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29 June 2012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M. Anerella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2820988" y="763588"/>
            <a:ext cx="56372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i="1" u="none" dirty="0" err="1">
                <a:solidFill>
                  <a:schemeClr val="accent2"/>
                </a:solidFill>
                <a:latin typeface="Bookman Old Style" pitchFamily="18" charset="0"/>
              </a:rPr>
              <a:t>bnl</a:t>
            </a:r>
            <a:r>
              <a:rPr lang="en-US" sz="2400" i="1" u="none">
                <a:solidFill>
                  <a:schemeClr val="accent2"/>
                </a:solidFill>
                <a:latin typeface="Bookman Old Style" pitchFamily="18" charset="0"/>
              </a:rPr>
              <a:t> - fnal- lbnl - slac</a:t>
            </a:r>
            <a:endParaRPr lang="en-US" sz="2400" b="0" i="1" u="none">
              <a:solidFill>
                <a:schemeClr val="accent2"/>
              </a:solidFill>
              <a:latin typeface="Bookman Old Style" pitchFamily="18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1906588" y="382588"/>
            <a:ext cx="6854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290513" algn="l">
              <a:spcBef>
                <a:spcPct val="50000"/>
              </a:spcBef>
            </a:pPr>
            <a:r>
              <a:rPr lang="en-US" sz="2400">
                <a:solidFill>
                  <a:srgbClr val="CC0000"/>
                </a:solidFill>
                <a:latin typeface="Bookman Old Style" pitchFamily="18" charset="0"/>
              </a:rPr>
              <a:t>US LHC Accelerator Research Program</a:t>
            </a:r>
            <a:endParaRPr lang="en-US" sz="2000">
              <a:solidFill>
                <a:srgbClr val="CC0000"/>
              </a:solidFill>
              <a:latin typeface="Bookman Old Style" pitchFamily="18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2819400" y="4343400"/>
            <a:ext cx="33369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0" u="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ED7834-4672-4E8B-B972-55824B8494C8}" type="slidenum">
              <a:rPr lang="en-US"/>
              <a:pPr/>
              <a:t>2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6781800" cy="414338"/>
          </a:xfrm>
        </p:spPr>
        <p:txBody>
          <a:bodyPr/>
          <a:lstStyle/>
          <a:p>
            <a:r>
              <a:rPr lang="en-US" sz="3200" dirty="0" smtClean="0">
                <a:solidFill>
                  <a:srgbClr val="000099"/>
                </a:solidFill>
                <a:latin typeface="Comic Sans MS" pitchFamily="66" charset="0"/>
              </a:rPr>
              <a:t>100 mm D2 schedule</a:t>
            </a:r>
            <a:endParaRPr lang="en-US" sz="32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185" y="1289010"/>
            <a:ext cx="8094921" cy="544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mm D2 Cost 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FD6165-04F2-4DE0-BA5D-1244AD44C7C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403" y="1514007"/>
            <a:ext cx="8658225" cy="476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003"/>
            <a:ext cx="6781800" cy="414338"/>
          </a:xfrm>
        </p:spPr>
        <p:txBody>
          <a:bodyPr/>
          <a:lstStyle/>
          <a:p>
            <a:r>
              <a:rPr lang="en-US" dirty="0" smtClean="0">
                <a:solidFill>
                  <a:srgbClr val="000099"/>
                </a:solidFill>
                <a:latin typeface="Comic Sans MS" pitchFamily="66" charset="0"/>
              </a:rPr>
              <a:t>105 mm D2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FD6165-04F2-4DE0-BA5D-1244AD44C7C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1070"/>
            <a:ext cx="9144000" cy="577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105 mm D2 Cost 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FD6165-04F2-4DE0-BA5D-1244AD44C7C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62" y="1296572"/>
            <a:ext cx="87725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slhc">
  <a:themeElements>
    <a:clrScheme name="Uslhc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Uslh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lh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lh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lh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lh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lh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lh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lh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30692</TotalTime>
  <Words>38</Words>
  <Application>Microsoft Macintosh PowerPoint</Application>
  <PresentationFormat>Letter Paper (8.5x11 in)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Uslhc</vt:lpstr>
      <vt:lpstr> LHC 10 m D2 Magnet 100 mm or 105 mm  very preliminary cost and schedule estimates  29 June 2012   M. Anerella </vt:lpstr>
      <vt:lpstr>100 mm D2 schedule</vt:lpstr>
      <vt:lpstr>100 mm D2 Cost Summary</vt:lpstr>
      <vt:lpstr>105 mm D2 schedule</vt:lpstr>
      <vt:lpstr>105 mm D2 Cost Summary</vt:lpstr>
    </vt:vector>
  </TitlesOfParts>
  <Company>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LARP Magnet R&amp;D</dc:title>
  <dc:creator>Peter Wanderer</dc:creator>
  <cp:lastModifiedBy>Accelerator Division</cp:lastModifiedBy>
  <cp:revision>1452</cp:revision>
  <cp:lastPrinted>2000-03-20T18:24:38Z</cp:lastPrinted>
  <dcterms:created xsi:type="dcterms:W3CDTF">1999-12-06T21:27:18Z</dcterms:created>
  <dcterms:modified xsi:type="dcterms:W3CDTF">2012-06-29T21:50:14Z</dcterms:modified>
</cp:coreProperties>
</file>