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charts/chart1.xml" ContentType="application/vnd.openxmlformats-officedocument.drawingml.chart+xml"/>
  <Override PartName="/ppt/charts/chart2.xml" ContentType="application/vnd.openxmlformats-officedocument.drawingml.chart+xml"/>
  <Override PartName="/ppt/embeddings/oleObject8.bin" ContentType="application/vnd.openxmlformats-officedocument.oleObject"/>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8"/>
  </p:notesMasterIdLst>
  <p:handoutMasterIdLst>
    <p:handoutMasterId r:id="rId9"/>
  </p:handoutMasterIdLst>
  <p:sldIdLst>
    <p:sldId id="271" r:id="rId2"/>
    <p:sldId id="272" r:id="rId3"/>
    <p:sldId id="273" r:id="rId4"/>
    <p:sldId id="274" r:id="rId5"/>
    <p:sldId id="275" r:id="rId6"/>
    <p:sldId id="276" r:id="rId7"/>
  </p:sldIdLst>
  <p:sldSz cx="9144000" cy="6858000" type="screen4x3"/>
  <p:notesSz cx="6858000" cy="9144000"/>
  <p:custDataLst>
    <p:tags r:id="rId11"/>
  </p:custDataLst>
  <p:defaultTextStyle>
    <a:defPPr>
      <a:defRPr lang="en-US"/>
    </a:defPPr>
    <a:lvl1pPr algn="l" rtl="0" fontAlgn="base">
      <a:spcBef>
        <a:spcPct val="0"/>
      </a:spcBef>
      <a:spcAft>
        <a:spcPct val="0"/>
      </a:spcAft>
      <a:defRPr sz="3200" kern="1200">
        <a:solidFill>
          <a:schemeClr val="tx1"/>
        </a:solidFill>
        <a:latin typeface="Times New Roman" pitchFamily="18" charset="0"/>
        <a:ea typeface="+mn-ea"/>
        <a:cs typeface="+mn-cs"/>
      </a:defRPr>
    </a:lvl1pPr>
    <a:lvl2pPr marL="457200" algn="l" rtl="0" fontAlgn="base">
      <a:spcBef>
        <a:spcPct val="0"/>
      </a:spcBef>
      <a:spcAft>
        <a:spcPct val="0"/>
      </a:spcAft>
      <a:defRPr sz="3200" kern="1200">
        <a:solidFill>
          <a:schemeClr val="tx1"/>
        </a:solidFill>
        <a:latin typeface="Times New Roman" pitchFamily="18" charset="0"/>
        <a:ea typeface="+mn-ea"/>
        <a:cs typeface="+mn-cs"/>
      </a:defRPr>
    </a:lvl2pPr>
    <a:lvl3pPr marL="914400" algn="l" rtl="0" fontAlgn="base">
      <a:spcBef>
        <a:spcPct val="0"/>
      </a:spcBef>
      <a:spcAft>
        <a:spcPct val="0"/>
      </a:spcAft>
      <a:defRPr sz="3200" kern="1200">
        <a:solidFill>
          <a:schemeClr val="tx1"/>
        </a:solidFill>
        <a:latin typeface="Times New Roman" pitchFamily="18" charset="0"/>
        <a:ea typeface="+mn-ea"/>
        <a:cs typeface="+mn-cs"/>
      </a:defRPr>
    </a:lvl3pPr>
    <a:lvl4pPr marL="1371600" algn="l" rtl="0" fontAlgn="base">
      <a:spcBef>
        <a:spcPct val="0"/>
      </a:spcBef>
      <a:spcAft>
        <a:spcPct val="0"/>
      </a:spcAft>
      <a:defRPr sz="3200" kern="1200">
        <a:solidFill>
          <a:schemeClr val="tx1"/>
        </a:solidFill>
        <a:latin typeface="Times New Roman" pitchFamily="18" charset="0"/>
        <a:ea typeface="+mn-ea"/>
        <a:cs typeface="+mn-cs"/>
      </a:defRPr>
    </a:lvl4pPr>
    <a:lvl5pPr marL="1828800" algn="l" rtl="0" fontAlgn="base">
      <a:spcBef>
        <a:spcPct val="0"/>
      </a:spcBef>
      <a:spcAft>
        <a:spcPct val="0"/>
      </a:spcAft>
      <a:defRPr sz="3200" kern="1200">
        <a:solidFill>
          <a:schemeClr val="tx1"/>
        </a:solidFill>
        <a:latin typeface="Times New Roman" pitchFamily="18" charset="0"/>
        <a:ea typeface="+mn-ea"/>
        <a:cs typeface="+mn-cs"/>
      </a:defRPr>
    </a:lvl5pPr>
    <a:lvl6pPr marL="2286000" algn="l" defTabSz="914400" rtl="0" eaLnBrk="1" latinLnBrk="0" hangingPunct="1">
      <a:defRPr sz="3200" kern="1200">
        <a:solidFill>
          <a:schemeClr val="tx1"/>
        </a:solidFill>
        <a:latin typeface="Times New Roman" pitchFamily="18" charset="0"/>
        <a:ea typeface="+mn-ea"/>
        <a:cs typeface="+mn-cs"/>
      </a:defRPr>
    </a:lvl6pPr>
    <a:lvl7pPr marL="2743200" algn="l" defTabSz="914400" rtl="0" eaLnBrk="1" latinLnBrk="0" hangingPunct="1">
      <a:defRPr sz="3200" kern="1200">
        <a:solidFill>
          <a:schemeClr val="tx1"/>
        </a:solidFill>
        <a:latin typeface="Times New Roman" pitchFamily="18" charset="0"/>
        <a:ea typeface="+mn-ea"/>
        <a:cs typeface="+mn-cs"/>
      </a:defRPr>
    </a:lvl7pPr>
    <a:lvl8pPr marL="3200400" algn="l" defTabSz="914400" rtl="0" eaLnBrk="1" latinLnBrk="0" hangingPunct="1">
      <a:defRPr sz="3200" kern="1200">
        <a:solidFill>
          <a:schemeClr val="tx1"/>
        </a:solidFill>
        <a:latin typeface="Times New Roman" pitchFamily="18" charset="0"/>
        <a:ea typeface="+mn-ea"/>
        <a:cs typeface="+mn-cs"/>
      </a:defRPr>
    </a:lvl8pPr>
    <a:lvl9pPr marL="3657600" algn="l" defTabSz="914400" rtl="0" eaLnBrk="1" latinLnBrk="0" hangingPunct="1">
      <a:defRPr sz="32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CC3399"/>
    <a:srgbClr val="FF9933"/>
    <a:srgbClr val="FF9966"/>
    <a:srgbClr val="33CC33"/>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2248"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3" d="100"/>
          <a:sy n="83" d="100"/>
        </p:scale>
        <p:origin x="-310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ags" Target="tags/tag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printerSettings" Target="printerSettings/printerSettings1.bin"/></Relationships>
</file>

<file path=ppt/charts/_rels/chart1.xml.rels><?xml version="1.0" encoding="UTF-8" standalone="yes"?>
<Relationships xmlns="http://schemas.openxmlformats.org/package/2006/relationships"><Relationship Id="rId1" Type="http://schemas.openxmlformats.org/officeDocument/2006/relationships/oleObject" Target="file:///C:\Documents%20and%20Settings\prebys\My%20Documents\My%20Dropbox\Public\USPAS%20Course\Austin%20Jan,%202012\bucke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Documents%20and%20Settings\prebys\My%20Documents\My%20Dropbox\Public\USPAS%20Course\Austin%20Jan,%202012\bucket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Documents%20and%20Settings\prebys\My%20Documents\My%20Dropbox\Public\USPAS%20Course\Austin%20Jan,%202012\bucket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Documents%20and%20Settings\prebys\My%20Documents\My%20Dropbox\Public\USPAS%20Course\Austin%20Jan,%202012\bucket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Documents%20and%20Settings\prebys\My%20Documents\My%20Dropbox\Public\USPAS%20Course\Austin%20Jan,%202012\bucke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499512182747"/>
          <c:y val="0.0320116404386267"/>
          <c:w val="0.842642997047728"/>
          <c:h val="0.878680298705257"/>
        </c:manualLayout>
      </c:layout>
      <c:scatterChart>
        <c:scatterStyle val="smoothMarker"/>
        <c:varyColors val="0"/>
        <c:ser>
          <c:idx val="0"/>
          <c:order val="0"/>
          <c:spPr>
            <a:ln>
              <a:solidFill>
                <a:schemeClr val="tx1"/>
              </a:solidFill>
            </a:ln>
          </c:spPr>
          <c:marker>
            <c:symbol val="none"/>
          </c:marker>
          <c:xVal>
            <c:numRef>
              <c:f>Sheet1!$A$1:$A$63</c:f>
              <c:numCache>
                <c:formatCode>General</c:formatCode>
                <c:ptCount val="63"/>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4.100000000000001</c:v>
                </c:pt>
                <c:pt idx="42">
                  <c:v>4.2</c:v>
                </c:pt>
                <c:pt idx="43">
                  <c:v>4.3</c:v>
                </c:pt>
                <c:pt idx="44">
                  <c:v>4.4</c:v>
                </c:pt>
                <c:pt idx="45">
                  <c:v>4.5</c:v>
                </c:pt>
                <c:pt idx="46">
                  <c:v>4.6</c:v>
                </c:pt>
                <c:pt idx="47">
                  <c:v>4.7</c:v>
                </c:pt>
                <c:pt idx="48">
                  <c:v>4.800000000000001</c:v>
                </c:pt>
                <c:pt idx="49">
                  <c:v>4.9</c:v>
                </c:pt>
                <c:pt idx="50">
                  <c:v>5.0</c:v>
                </c:pt>
                <c:pt idx="51">
                  <c:v>5.100000000000001</c:v>
                </c:pt>
                <c:pt idx="52">
                  <c:v>5.2</c:v>
                </c:pt>
                <c:pt idx="53">
                  <c:v>5.300000000000001</c:v>
                </c:pt>
                <c:pt idx="54">
                  <c:v>5.4</c:v>
                </c:pt>
                <c:pt idx="55">
                  <c:v>5.5</c:v>
                </c:pt>
                <c:pt idx="56">
                  <c:v>5.6</c:v>
                </c:pt>
                <c:pt idx="57">
                  <c:v>5.7</c:v>
                </c:pt>
                <c:pt idx="58">
                  <c:v>5.800000000000001</c:v>
                </c:pt>
                <c:pt idx="59">
                  <c:v>5.9</c:v>
                </c:pt>
                <c:pt idx="60">
                  <c:v>6.0</c:v>
                </c:pt>
                <c:pt idx="61">
                  <c:v>6.100000000000001</c:v>
                </c:pt>
                <c:pt idx="62">
                  <c:v>6.2</c:v>
                </c:pt>
              </c:numCache>
            </c:numRef>
          </c:xVal>
          <c:yVal>
            <c:numRef>
              <c:f>Sheet1!$B$1:$B$63</c:f>
              <c:numCache>
                <c:formatCode>General</c:formatCode>
                <c:ptCount val="63"/>
                <c:pt idx="0">
                  <c:v>0.0</c:v>
                </c:pt>
                <c:pt idx="1">
                  <c:v>0.0499791692706783</c:v>
                </c:pt>
                <c:pt idx="2">
                  <c:v>0.0998334166468281</c:v>
                </c:pt>
                <c:pt idx="3">
                  <c:v>0.149438132473599</c:v>
                </c:pt>
                <c:pt idx="4">
                  <c:v>0.198669330795061</c:v>
                </c:pt>
                <c:pt idx="5">
                  <c:v>0.247403959254523</c:v>
                </c:pt>
                <c:pt idx="6">
                  <c:v>0.29552020666134</c:v>
                </c:pt>
                <c:pt idx="7">
                  <c:v>0.342897807455451</c:v>
                </c:pt>
                <c:pt idx="8">
                  <c:v>0.389418342308651</c:v>
                </c:pt>
                <c:pt idx="9">
                  <c:v>0.43496553411123</c:v>
                </c:pt>
                <c:pt idx="10">
                  <c:v>0.479425538604203</c:v>
                </c:pt>
                <c:pt idx="11">
                  <c:v>0.522687228930659</c:v>
                </c:pt>
                <c:pt idx="12">
                  <c:v>0.564642473395036</c:v>
                </c:pt>
                <c:pt idx="13">
                  <c:v>0.605186405736039</c:v>
                </c:pt>
                <c:pt idx="14">
                  <c:v>0.644217687237691</c:v>
                </c:pt>
                <c:pt idx="15">
                  <c:v>0.681638760023334</c:v>
                </c:pt>
                <c:pt idx="16">
                  <c:v>0.717356090899523</c:v>
                </c:pt>
                <c:pt idx="17">
                  <c:v>0.751280405140293</c:v>
                </c:pt>
                <c:pt idx="18">
                  <c:v>0.783326909627483</c:v>
                </c:pt>
                <c:pt idx="19">
                  <c:v>0.813415504789374</c:v>
                </c:pt>
                <c:pt idx="20">
                  <c:v>0.841470984807896</c:v>
                </c:pt>
                <c:pt idx="21">
                  <c:v>0.867423225594017</c:v>
                </c:pt>
                <c:pt idx="22">
                  <c:v>0.891207360061435</c:v>
                </c:pt>
                <c:pt idx="23">
                  <c:v>0.912763940260521</c:v>
                </c:pt>
                <c:pt idx="24">
                  <c:v>0.932039085967226</c:v>
                </c:pt>
                <c:pt idx="25">
                  <c:v>0.948984619355586</c:v>
                </c:pt>
                <c:pt idx="26">
                  <c:v>0.963558185417193</c:v>
                </c:pt>
                <c:pt idx="27">
                  <c:v>0.975723357826659</c:v>
                </c:pt>
                <c:pt idx="28">
                  <c:v>0.98544972998846</c:v>
                </c:pt>
                <c:pt idx="29">
                  <c:v>0.992712991037588</c:v>
                </c:pt>
                <c:pt idx="30">
                  <c:v>0.997494986604054</c:v>
                </c:pt>
                <c:pt idx="31">
                  <c:v>0.999783764189357</c:v>
                </c:pt>
                <c:pt idx="32">
                  <c:v>0.999573603041505</c:v>
                </c:pt>
                <c:pt idx="33">
                  <c:v>0.996865028453919</c:v>
                </c:pt>
                <c:pt idx="34">
                  <c:v>0.991664810452469</c:v>
                </c:pt>
                <c:pt idx="35">
                  <c:v>0.983985946873937</c:v>
                </c:pt>
                <c:pt idx="36">
                  <c:v>0.973847630878195</c:v>
                </c:pt>
                <c:pt idx="37">
                  <c:v>0.9612752029753</c:v>
                </c:pt>
                <c:pt idx="38">
                  <c:v>0.946300087687415</c:v>
                </c:pt>
                <c:pt idx="39">
                  <c:v>0.928959715003869</c:v>
                </c:pt>
                <c:pt idx="40">
                  <c:v>0.909297426825682</c:v>
                </c:pt>
                <c:pt idx="41">
                  <c:v>0.887362368633375</c:v>
                </c:pt>
                <c:pt idx="42">
                  <c:v>0.863209366648874</c:v>
                </c:pt>
                <c:pt idx="43">
                  <c:v>0.836898790798498</c:v>
                </c:pt>
                <c:pt idx="44">
                  <c:v>0.80849640381959</c:v>
                </c:pt>
                <c:pt idx="45">
                  <c:v>0.778073196887921</c:v>
                </c:pt>
                <c:pt idx="46">
                  <c:v>0.74570521217672</c:v>
                </c:pt>
                <c:pt idx="47">
                  <c:v>0.711473352790844</c:v>
                </c:pt>
                <c:pt idx="48">
                  <c:v>0.67546318055115</c:v>
                </c:pt>
                <c:pt idx="49">
                  <c:v>0.637764702134504</c:v>
                </c:pt>
                <c:pt idx="50">
                  <c:v>0.598472144103956</c:v>
                </c:pt>
                <c:pt idx="51">
                  <c:v>0.557683717391417</c:v>
                </c:pt>
                <c:pt idx="52">
                  <c:v>0.515501371821464</c:v>
                </c:pt>
                <c:pt idx="53">
                  <c:v>0.472030541289882</c:v>
                </c:pt>
                <c:pt idx="54">
                  <c:v>0.42737988023383</c:v>
                </c:pt>
                <c:pt idx="55">
                  <c:v>0.381660992052332</c:v>
                </c:pt>
                <c:pt idx="56">
                  <c:v>0.334988150155905</c:v>
                </c:pt>
                <c:pt idx="57">
                  <c:v>0.287478012342544</c:v>
                </c:pt>
                <c:pt idx="58">
                  <c:v>0.239249329213982</c:v>
                </c:pt>
                <c:pt idx="59">
                  <c:v>0.190422647361027</c:v>
                </c:pt>
                <c:pt idx="60">
                  <c:v>0.141120008059867</c:v>
                </c:pt>
                <c:pt idx="61">
                  <c:v>0.0914646422324368</c:v>
                </c:pt>
                <c:pt idx="62">
                  <c:v>0.0415806624332905</c:v>
                </c:pt>
              </c:numCache>
            </c:numRef>
          </c:yVal>
          <c:smooth val="1"/>
        </c:ser>
        <c:ser>
          <c:idx val="1"/>
          <c:order val="1"/>
          <c:spPr>
            <a:ln>
              <a:solidFill>
                <a:prstClr val="black"/>
              </a:solidFill>
            </a:ln>
          </c:spPr>
          <c:marker>
            <c:symbol val="none"/>
          </c:marker>
          <c:xVal>
            <c:numRef>
              <c:f>Sheet1!$A$1:$A$63</c:f>
              <c:numCache>
                <c:formatCode>General</c:formatCode>
                <c:ptCount val="63"/>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4.100000000000001</c:v>
                </c:pt>
                <c:pt idx="42">
                  <c:v>4.2</c:v>
                </c:pt>
                <c:pt idx="43">
                  <c:v>4.3</c:v>
                </c:pt>
                <c:pt idx="44">
                  <c:v>4.4</c:v>
                </c:pt>
                <c:pt idx="45">
                  <c:v>4.5</c:v>
                </c:pt>
                <c:pt idx="46">
                  <c:v>4.6</c:v>
                </c:pt>
                <c:pt idx="47">
                  <c:v>4.7</c:v>
                </c:pt>
                <c:pt idx="48">
                  <c:v>4.800000000000001</c:v>
                </c:pt>
                <c:pt idx="49">
                  <c:v>4.9</c:v>
                </c:pt>
                <c:pt idx="50">
                  <c:v>5.0</c:v>
                </c:pt>
                <c:pt idx="51">
                  <c:v>5.100000000000001</c:v>
                </c:pt>
                <c:pt idx="52">
                  <c:v>5.2</c:v>
                </c:pt>
                <c:pt idx="53">
                  <c:v>5.300000000000001</c:v>
                </c:pt>
                <c:pt idx="54">
                  <c:v>5.4</c:v>
                </c:pt>
                <c:pt idx="55">
                  <c:v>5.5</c:v>
                </c:pt>
                <c:pt idx="56">
                  <c:v>5.6</c:v>
                </c:pt>
                <c:pt idx="57">
                  <c:v>5.7</c:v>
                </c:pt>
                <c:pt idx="58">
                  <c:v>5.800000000000001</c:v>
                </c:pt>
                <c:pt idx="59">
                  <c:v>5.9</c:v>
                </c:pt>
                <c:pt idx="60">
                  <c:v>6.0</c:v>
                </c:pt>
                <c:pt idx="61">
                  <c:v>6.100000000000001</c:v>
                </c:pt>
                <c:pt idx="62">
                  <c:v>6.2</c:v>
                </c:pt>
              </c:numCache>
            </c:numRef>
          </c:xVal>
          <c:yVal>
            <c:numRef>
              <c:f>Sheet1!$C$1:$C$63</c:f>
              <c:numCache>
                <c:formatCode>General</c:formatCode>
                <c:ptCount val="63"/>
                <c:pt idx="0">
                  <c:v>0.0</c:v>
                </c:pt>
                <c:pt idx="1">
                  <c:v>-0.0499791692706783</c:v>
                </c:pt>
                <c:pt idx="2">
                  <c:v>-0.0998334166468281</c:v>
                </c:pt>
                <c:pt idx="3">
                  <c:v>-0.149438132473599</c:v>
                </c:pt>
                <c:pt idx="4">
                  <c:v>-0.198669330795061</c:v>
                </c:pt>
                <c:pt idx="5">
                  <c:v>-0.247403959254523</c:v>
                </c:pt>
                <c:pt idx="6">
                  <c:v>-0.29552020666134</c:v>
                </c:pt>
                <c:pt idx="7">
                  <c:v>-0.342897807455451</c:v>
                </c:pt>
                <c:pt idx="8">
                  <c:v>-0.389418342308651</c:v>
                </c:pt>
                <c:pt idx="9">
                  <c:v>-0.43496553411123</c:v>
                </c:pt>
                <c:pt idx="10">
                  <c:v>-0.479425538604203</c:v>
                </c:pt>
                <c:pt idx="11">
                  <c:v>-0.522687228930659</c:v>
                </c:pt>
                <c:pt idx="12">
                  <c:v>-0.564642473395036</c:v>
                </c:pt>
                <c:pt idx="13">
                  <c:v>-0.605186405736039</c:v>
                </c:pt>
                <c:pt idx="14">
                  <c:v>-0.644217687237691</c:v>
                </c:pt>
                <c:pt idx="15">
                  <c:v>-0.681638760023334</c:v>
                </c:pt>
                <c:pt idx="16">
                  <c:v>-0.717356090899523</c:v>
                </c:pt>
                <c:pt idx="17">
                  <c:v>-0.751280405140293</c:v>
                </c:pt>
                <c:pt idx="18">
                  <c:v>-0.783326909627483</c:v>
                </c:pt>
                <c:pt idx="19">
                  <c:v>-0.813415504789374</c:v>
                </c:pt>
                <c:pt idx="20">
                  <c:v>-0.841470984807896</c:v>
                </c:pt>
                <c:pt idx="21">
                  <c:v>-0.867423225594017</c:v>
                </c:pt>
                <c:pt idx="22">
                  <c:v>-0.891207360061435</c:v>
                </c:pt>
                <c:pt idx="23">
                  <c:v>-0.912763940260521</c:v>
                </c:pt>
                <c:pt idx="24">
                  <c:v>-0.932039085967226</c:v>
                </c:pt>
                <c:pt idx="25">
                  <c:v>-0.948984619355586</c:v>
                </c:pt>
                <c:pt idx="26">
                  <c:v>-0.963558185417193</c:v>
                </c:pt>
                <c:pt idx="27">
                  <c:v>-0.975723357826659</c:v>
                </c:pt>
                <c:pt idx="28">
                  <c:v>-0.98544972998846</c:v>
                </c:pt>
                <c:pt idx="29">
                  <c:v>-0.992712991037588</c:v>
                </c:pt>
                <c:pt idx="30">
                  <c:v>-0.997494986604054</c:v>
                </c:pt>
                <c:pt idx="31">
                  <c:v>-0.999783764189357</c:v>
                </c:pt>
                <c:pt idx="32">
                  <c:v>-0.999573603041505</c:v>
                </c:pt>
                <c:pt idx="33">
                  <c:v>-0.996865028453919</c:v>
                </c:pt>
                <c:pt idx="34">
                  <c:v>-0.991664810452469</c:v>
                </c:pt>
                <c:pt idx="35">
                  <c:v>-0.983985946873937</c:v>
                </c:pt>
                <c:pt idx="36">
                  <c:v>-0.973847630878195</c:v>
                </c:pt>
                <c:pt idx="37">
                  <c:v>-0.9612752029753</c:v>
                </c:pt>
                <c:pt idx="38">
                  <c:v>-0.946300087687415</c:v>
                </c:pt>
                <c:pt idx="39">
                  <c:v>-0.928959715003869</c:v>
                </c:pt>
                <c:pt idx="40">
                  <c:v>-0.909297426825682</c:v>
                </c:pt>
                <c:pt idx="41">
                  <c:v>-0.887362368633375</c:v>
                </c:pt>
                <c:pt idx="42">
                  <c:v>-0.863209366648874</c:v>
                </c:pt>
                <c:pt idx="43">
                  <c:v>-0.836898790798498</c:v>
                </c:pt>
                <c:pt idx="44">
                  <c:v>-0.80849640381959</c:v>
                </c:pt>
                <c:pt idx="45">
                  <c:v>-0.778073196887921</c:v>
                </c:pt>
                <c:pt idx="46">
                  <c:v>-0.74570521217672</c:v>
                </c:pt>
                <c:pt idx="47">
                  <c:v>-0.711473352790844</c:v>
                </c:pt>
                <c:pt idx="48">
                  <c:v>-0.67546318055115</c:v>
                </c:pt>
                <c:pt idx="49">
                  <c:v>-0.637764702134504</c:v>
                </c:pt>
                <c:pt idx="50">
                  <c:v>-0.598472144103956</c:v>
                </c:pt>
                <c:pt idx="51">
                  <c:v>-0.557683717391417</c:v>
                </c:pt>
                <c:pt idx="52">
                  <c:v>-0.515501371821464</c:v>
                </c:pt>
                <c:pt idx="53">
                  <c:v>-0.472030541289882</c:v>
                </c:pt>
                <c:pt idx="54">
                  <c:v>-0.42737988023383</c:v>
                </c:pt>
                <c:pt idx="55">
                  <c:v>-0.381660992052332</c:v>
                </c:pt>
                <c:pt idx="56">
                  <c:v>-0.334988150155905</c:v>
                </c:pt>
                <c:pt idx="57">
                  <c:v>-0.287478012342544</c:v>
                </c:pt>
                <c:pt idx="58">
                  <c:v>-0.239249329213982</c:v>
                </c:pt>
                <c:pt idx="59">
                  <c:v>-0.190422647361027</c:v>
                </c:pt>
                <c:pt idx="60">
                  <c:v>-0.141120008059867</c:v>
                </c:pt>
                <c:pt idx="61">
                  <c:v>-0.0914646422324368</c:v>
                </c:pt>
                <c:pt idx="62">
                  <c:v>-0.0415806624332905</c:v>
                </c:pt>
              </c:numCache>
            </c:numRef>
          </c:yVal>
          <c:smooth val="1"/>
        </c:ser>
        <c:dLbls>
          <c:showLegendKey val="0"/>
          <c:showVal val="0"/>
          <c:showCatName val="0"/>
          <c:showSerName val="0"/>
          <c:showPercent val="0"/>
          <c:showBubbleSize val="0"/>
        </c:dLbls>
        <c:axId val="1823513944"/>
        <c:axId val="1830496760"/>
      </c:scatterChart>
      <c:valAx>
        <c:axId val="1823513944"/>
        <c:scaling>
          <c:orientation val="minMax"/>
          <c:max val="6.0"/>
        </c:scaling>
        <c:delete val="0"/>
        <c:axPos val="b"/>
        <c:numFmt formatCode="General" sourceLinked="1"/>
        <c:majorTickMark val="out"/>
        <c:minorTickMark val="none"/>
        <c:tickLblPos val="nextTo"/>
        <c:crossAx val="1830496760"/>
        <c:crosses val="autoZero"/>
        <c:crossBetween val="midCat"/>
      </c:valAx>
      <c:valAx>
        <c:axId val="1830496760"/>
        <c:scaling>
          <c:orientation val="minMax"/>
        </c:scaling>
        <c:delete val="0"/>
        <c:axPos val="l"/>
        <c:numFmt formatCode="General" sourceLinked="1"/>
        <c:majorTickMark val="out"/>
        <c:minorTickMark val="none"/>
        <c:tickLblPos val="nextTo"/>
        <c:crossAx val="1823513944"/>
        <c:crosses val="autoZero"/>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873824481934656"/>
          <c:y val="0.0331401137740298"/>
          <c:w val="0.886753035233027"/>
          <c:h val="0.911278153467837"/>
        </c:manualLayout>
      </c:layout>
      <c:scatterChart>
        <c:scatterStyle val="smoothMarker"/>
        <c:varyColors val="0"/>
        <c:ser>
          <c:idx val="2"/>
          <c:order val="0"/>
          <c:spPr>
            <a:ln>
              <a:solidFill>
                <a:prstClr val="black"/>
              </a:solidFill>
            </a:ln>
          </c:spPr>
          <c:marker>
            <c:symbol val="none"/>
          </c:marker>
          <c:xVal>
            <c:numRef>
              <c:f>Sheet1!$A$1:$A$63</c:f>
              <c:numCache>
                <c:formatCode>General</c:formatCode>
                <c:ptCount val="63"/>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4.100000000000001</c:v>
                </c:pt>
                <c:pt idx="42">
                  <c:v>4.2</c:v>
                </c:pt>
                <c:pt idx="43">
                  <c:v>4.3</c:v>
                </c:pt>
                <c:pt idx="44">
                  <c:v>4.4</c:v>
                </c:pt>
                <c:pt idx="45">
                  <c:v>4.5</c:v>
                </c:pt>
                <c:pt idx="46">
                  <c:v>4.6</c:v>
                </c:pt>
                <c:pt idx="47">
                  <c:v>4.7</c:v>
                </c:pt>
                <c:pt idx="48">
                  <c:v>4.800000000000001</c:v>
                </c:pt>
                <c:pt idx="49">
                  <c:v>4.9</c:v>
                </c:pt>
                <c:pt idx="50">
                  <c:v>5.0</c:v>
                </c:pt>
                <c:pt idx="51">
                  <c:v>5.100000000000001</c:v>
                </c:pt>
                <c:pt idx="52">
                  <c:v>5.2</c:v>
                </c:pt>
                <c:pt idx="53">
                  <c:v>5.300000000000001</c:v>
                </c:pt>
                <c:pt idx="54">
                  <c:v>5.4</c:v>
                </c:pt>
                <c:pt idx="55">
                  <c:v>5.5</c:v>
                </c:pt>
                <c:pt idx="56">
                  <c:v>5.6</c:v>
                </c:pt>
                <c:pt idx="57">
                  <c:v>5.7</c:v>
                </c:pt>
                <c:pt idx="58">
                  <c:v>5.800000000000001</c:v>
                </c:pt>
                <c:pt idx="59">
                  <c:v>5.9</c:v>
                </c:pt>
                <c:pt idx="60">
                  <c:v>6.0</c:v>
                </c:pt>
                <c:pt idx="61">
                  <c:v>6.100000000000001</c:v>
                </c:pt>
                <c:pt idx="62">
                  <c:v>6.2</c:v>
                </c:pt>
              </c:numCache>
            </c:numRef>
          </c:xVal>
          <c:yVal>
            <c:numRef>
              <c:f>Sheet1!$D$1:$D$63</c:f>
              <c:numCache>
                <c:formatCode>General</c:formatCode>
                <c:ptCount val="63"/>
                <c:pt idx="0">
                  <c:v>0.0</c:v>
                </c:pt>
                <c:pt idx="1">
                  <c:v>0.198669330795061</c:v>
                </c:pt>
                <c:pt idx="2">
                  <c:v>0.389418342308651</c:v>
                </c:pt>
                <c:pt idx="3">
                  <c:v>0.564642473395036</c:v>
                </c:pt>
                <c:pt idx="4">
                  <c:v>0.717356090899523</c:v>
                </c:pt>
                <c:pt idx="5">
                  <c:v>0.841470984807896</c:v>
                </c:pt>
                <c:pt idx="6">
                  <c:v>0.932039085967226</c:v>
                </c:pt>
                <c:pt idx="7">
                  <c:v>0.98544972998846</c:v>
                </c:pt>
                <c:pt idx="8">
                  <c:v>0.999573603041505</c:v>
                </c:pt>
                <c:pt idx="9">
                  <c:v>0.973847630878195</c:v>
                </c:pt>
                <c:pt idx="10">
                  <c:v>0.909297426825682</c:v>
                </c:pt>
                <c:pt idx="11">
                  <c:v>0.80849640381959</c:v>
                </c:pt>
                <c:pt idx="12">
                  <c:v>0.67546318055115</c:v>
                </c:pt>
                <c:pt idx="13">
                  <c:v>0.515501371821464</c:v>
                </c:pt>
                <c:pt idx="14">
                  <c:v>0.334988150155905</c:v>
                </c:pt>
                <c:pt idx="15">
                  <c:v>0.141120008059867</c:v>
                </c:pt>
                <c:pt idx="16">
                  <c:v>-0.0583741434275801</c:v>
                </c:pt>
                <c:pt idx="17">
                  <c:v>-0.255541102026832</c:v>
                </c:pt>
                <c:pt idx="18">
                  <c:v>-0.442520443294853</c:v>
                </c:pt>
                <c:pt idx="19">
                  <c:v>-0.611857890942719</c:v>
                </c:pt>
                <c:pt idx="20">
                  <c:v>-0.756802495307928</c:v>
                </c:pt>
                <c:pt idx="21">
                  <c:v>-0.871575772413588</c:v>
                </c:pt>
                <c:pt idx="22">
                  <c:v>-0.951602073889516</c:v>
                </c:pt>
                <c:pt idx="23">
                  <c:v>-0.993691003633465</c:v>
                </c:pt>
                <c:pt idx="24">
                  <c:v>-0.996164608835841</c:v>
                </c:pt>
                <c:pt idx="25">
                  <c:v>-0.958924274663139</c:v>
                </c:pt>
                <c:pt idx="26">
                  <c:v>-0.883454655720153</c:v>
                </c:pt>
                <c:pt idx="27">
                  <c:v>-0.772764487555987</c:v>
                </c:pt>
                <c:pt idx="28">
                  <c:v>-0.631266637872321</c:v>
                </c:pt>
                <c:pt idx="29">
                  <c:v>-0.464602179413757</c:v>
                </c:pt>
                <c:pt idx="30">
                  <c:v>-0.279415498198926</c:v>
                </c:pt>
                <c:pt idx="31">
                  <c:v>-0.0830894028174964</c:v>
                </c:pt>
                <c:pt idx="32">
                  <c:v>0.116549204850494</c:v>
                </c:pt>
                <c:pt idx="33">
                  <c:v>0.311541363513379</c:v>
                </c:pt>
                <c:pt idx="34">
                  <c:v>0.494113351138609</c:v>
                </c:pt>
                <c:pt idx="35">
                  <c:v>0.656986598718789</c:v>
                </c:pt>
                <c:pt idx="36">
                  <c:v>0.793667863849153</c:v>
                </c:pt>
                <c:pt idx="37">
                  <c:v>0.898708095811627</c:v>
                </c:pt>
                <c:pt idx="38">
                  <c:v>0.967919672031487</c:v>
                </c:pt>
                <c:pt idx="39">
                  <c:v>0.998543345374605</c:v>
                </c:pt>
                <c:pt idx="40">
                  <c:v>0.989358246623382</c:v>
                </c:pt>
                <c:pt idx="41">
                  <c:v>0.940730556679773</c:v>
                </c:pt>
                <c:pt idx="42">
                  <c:v>0.85459890808828</c:v>
                </c:pt>
                <c:pt idx="43">
                  <c:v>0.734397097874113</c:v>
                </c:pt>
                <c:pt idx="44">
                  <c:v>0.584917192891762</c:v>
                </c:pt>
                <c:pt idx="45">
                  <c:v>0.412118485241757</c:v>
                </c:pt>
                <c:pt idx="46">
                  <c:v>0.222889914100246</c:v>
                </c:pt>
                <c:pt idx="47">
                  <c:v>0.0247754254533578</c:v>
                </c:pt>
                <c:pt idx="48">
                  <c:v>-0.174326781222981</c:v>
                </c:pt>
                <c:pt idx="49">
                  <c:v>-0.366479129251928</c:v>
                </c:pt>
                <c:pt idx="50">
                  <c:v>-0.54402111088937</c:v>
                </c:pt>
                <c:pt idx="51">
                  <c:v>-0.699874687593544</c:v>
                </c:pt>
                <c:pt idx="52">
                  <c:v>-0.827826469085654</c:v>
                </c:pt>
                <c:pt idx="53">
                  <c:v>-0.922775421612807</c:v>
                </c:pt>
                <c:pt idx="54">
                  <c:v>-0.980936230066492</c:v>
                </c:pt>
                <c:pt idx="55">
                  <c:v>-0.999990206550704</c:v>
                </c:pt>
                <c:pt idx="56">
                  <c:v>-0.979177729151317</c:v>
                </c:pt>
                <c:pt idx="57">
                  <c:v>-0.919328525664676</c:v>
                </c:pt>
                <c:pt idx="58">
                  <c:v>-0.822828594968708</c:v>
                </c:pt>
                <c:pt idx="59">
                  <c:v>-0.693525084777122</c:v>
                </c:pt>
                <c:pt idx="60">
                  <c:v>-0.536572918000435</c:v>
                </c:pt>
                <c:pt idx="61">
                  <c:v>-0.358229282236827</c:v>
                </c:pt>
                <c:pt idx="62">
                  <c:v>-0.165604175448309</c:v>
                </c:pt>
              </c:numCache>
            </c:numRef>
          </c:yVal>
          <c:smooth val="1"/>
        </c:ser>
        <c:ser>
          <c:idx val="3"/>
          <c:order val="1"/>
          <c:spPr>
            <a:ln>
              <a:solidFill>
                <a:schemeClr val="tx1"/>
              </a:solidFill>
            </a:ln>
          </c:spPr>
          <c:marker>
            <c:symbol val="none"/>
          </c:marker>
          <c:xVal>
            <c:numRef>
              <c:f>Sheet1!$A$1:$A$63</c:f>
              <c:numCache>
                <c:formatCode>General</c:formatCode>
                <c:ptCount val="63"/>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4.100000000000001</c:v>
                </c:pt>
                <c:pt idx="42">
                  <c:v>4.2</c:v>
                </c:pt>
                <c:pt idx="43">
                  <c:v>4.3</c:v>
                </c:pt>
                <c:pt idx="44">
                  <c:v>4.4</c:v>
                </c:pt>
                <c:pt idx="45">
                  <c:v>4.5</c:v>
                </c:pt>
                <c:pt idx="46">
                  <c:v>4.6</c:v>
                </c:pt>
                <c:pt idx="47">
                  <c:v>4.7</c:v>
                </c:pt>
                <c:pt idx="48">
                  <c:v>4.800000000000001</c:v>
                </c:pt>
                <c:pt idx="49">
                  <c:v>4.9</c:v>
                </c:pt>
                <c:pt idx="50">
                  <c:v>5.0</c:v>
                </c:pt>
                <c:pt idx="51">
                  <c:v>5.100000000000001</c:v>
                </c:pt>
                <c:pt idx="52">
                  <c:v>5.2</c:v>
                </c:pt>
                <c:pt idx="53">
                  <c:v>5.300000000000001</c:v>
                </c:pt>
                <c:pt idx="54">
                  <c:v>5.4</c:v>
                </c:pt>
                <c:pt idx="55">
                  <c:v>5.5</c:v>
                </c:pt>
                <c:pt idx="56">
                  <c:v>5.6</c:v>
                </c:pt>
                <c:pt idx="57">
                  <c:v>5.7</c:v>
                </c:pt>
                <c:pt idx="58">
                  <c:v>5.800000000000001</c:v>
                </c:pt>
                <c:pt idx="59">
                  <c:v>5.9</c:v>
                </c:pt>
                <c:pt idx="60">
                  <c:v>6.0</c:v>
                </c:pt>
                <c:pt idx="61">
                  <c:v>6.100000000000001</c:v>
                </c:pt>
                <c:pt idx="62">
                  <c:v>6.2</c:v>
                </c:pt>
              </c:numCache>
            </c:numRef>
          </c:xVal>
          <c:yVal>
            <c:numRef>
              <c:f>Sheet1!$E$1:$E$63</c:f>
              <c:numCache>
                <c:formatCode>General</c:formatCode>
                <c:ptCount val="63"/>
                <c:pt idx="0">
                  <c:v>0.0</c:v>
                </c:pt>
                <c:pt idx="1">
                  <c:v>-0.198669330795061</c:v>
                </c:pt>
                <c:pt idx="2">
                  <c:v>-0.389418342308651</c:v>
                </c:pt>
                <c:pt idx="3">
                  <c:v>-0.564642473395036</c:v>
                </c:pt>
                <c:pt idx="4">
                  <c:v>-0.717356090899523</c:v>
                </c:pt>
                <c:pt idx="5">
                  <c:v>-0.841470984807896</c:v>
                </c:pt>
                <c:pt idx="6">
                  <c:v>-0.932039085967226</c:v>
                </c:pt>
                <c:pt idx="7">
                  <c:v>-0.98544972998846</c:v>
                </c:pt>
                <c:pt idx="8">
                  <c:v>-0.999573603041505</c:v>
                </c:pt>
                <c:pt idx="9">
                  <c:v>-0.973847630878195</c:v>
                </c:pt>
                <c:pt idx="10">
                  <c:v>-0.909297426825682</c:v>
                </c:pt>
                <c:pt idx="11">
                  <c:v>-0.80849640381959</c:v>
                </c:pt>
                <c:pt idx="12">
                  <c:v>-0.67546318055115</c:v>
                </c:pt>
                <c:pt idx="13">
                  <c:v>-0.515501371821464</c:v>
                </c:pt>
                <c:pt idx="14">
                  <c:v>-0.334988150155905</c:v>
                </c:pt>
                <c:pt idx="15">
                  <c:v>-0.141120008059867</c:v>
                </c:pt>
                <c:pt idx="16">
                  <c:v>0.0583741434275801</c:v>
                </c:pt>
                <c:pt idx="17">
                  <c:v>0.255541102026832</c:v>
                </c:pt>
                <c:pt idx="18">
                  <c:v>0.442520443294853</c:v>
                </c:pt>
                <c:pt idx="19">
                  <c:v>0.611857890942719</c:v>
                </c:pt>
                <c:pt idx="20">
                  <c:v>0.756802495307928</c:v>
                </c:pt>
                <c:pt idx="21">
                  <c:v>0.871575772413588</c:v>
                </c:pt>
                <c:pt idx="22">
                  <c:v>0.951602073889516</c:v>
                </c:pt>
                <c:pt idx="23">
                  <c:v>0.993691003633465</c:v>
                </c:pt>
                <c:pt idx="24">
                  <c:v>0.996164608835841</c:v>
                </c:pt>
                <c:pt idx="25">
                  <c:v>0.958924274663139</c:v>
                </c:pt>
                <c:pt idx="26">
                  <c:v>0.883454655720153</c:v>
                </c:pt>
                <c:pt idx="27">
                  <c:v>0.772764487555987</c:v>
                </c:pt>
                <c:pt idx="28">
                  <c:v>0.631266637872321</c:v>
                </c:pt>
                <c:pt idx="29">
                  <c:v>0.464602179413757</c:v>
                </c:pt>
                <c:pt idx="30">
                  <c:v>0.279415498198926</c:v>
                </c:pt>
                <c:pt idx="31">
                  <c:v>0.0830894028174964</c:v>
                </c:pt>
                <c:pt idx="32">
                  <c:v>-0.116549204850494</c:v>
                </c:pt>
                <c:pt idx="33">
                  <c:v>-0.311541363513379</c:v>
                </c:pt>
                <c:pt idx="34">
                  <c:v>-0.494113351138609</c:v>
                </c:pt>
                <c:pt idx="35">
                  <c:v>-0.656986598718789</c:v>
                </c:pt>
                <c:pt idx="36">
                  <c:v>-0.793667863849153</c:v>
                </c:pt>
                <c:pt idx="37">
                  <c:v>-0.898708095811627</c:v>
                </c:pt>
                <c:pt idx="38">
                  <c:v>-0.967919672031487</c:v>
                </c:pt>
                <c:pt idx="39">
                  <c:v>-0.998543345374605</c:v>
                </c:pt>
                <c:pt idx="40">
                  <c:v>-0.989358246623382</c:v>
                </c:pt>
                <c:pt idx="41">
                  <c:v>-0.940730556679773</c:v>
                </c:pt>
                <c:pt idx="42">
                  <c:v>-0.85459890808828</c:v>
                </c:pt>
                <c:pt idx="43">
                  <c:v>-0.734397097874113</c:v>
                </c:pt>
                <c:pt idx="44">
                  <c:v>-0.584917192891762</c:v>
                </c:pt>
                <c:pt idx="45">
                  <c:v>-0.412118485241757</c:v>
                </c:pt>
                <c:pt idx="46">
                  <c:v>-0.222889914100246</c:v>
                </c:pt>
                <c:pt idx="47">
                  <c:v>-0.0247754254533578</c:v>
                </c:pt>
                <c:pt idx="48">
                  <c:v>0.174326781222981</c:v>
                </c:pt>
                <c:pt idx="49">
                  <c:v>0.366479129251928</c:v>
                </c:pt>
                <c:pt idx="50">
                  <c:v>0.54402111088937</c:v>
                </c:pt>
                <c:pt idx="51">
                  <c:v>0.699874687593544</c:v>
                </c:pt>
                <c:pt idx="52">
                  <c:v>0.827826469085654</c:v>
                </c:pt>
                <c:pt idx="53">
                  <c:v>0.922775421612807</c:v>
                </c:pt>
                <c:pt idx="54">
                  <c:v>0.980936230066492</c:v>
                </c:pt>
                <c:pt idx="55">
                  <c:v>0.999990206550704</c:v>
                </c:pt>
                <c:pt idx="56">
                  <c:v>0.979177729151317</c:v>
                </c:pt>
                <c:pt idx="57">
                  <c:v>0.919328525664676</c:v>
                </c:pt>
                <c:pt idx="58">
                  <c:v>0.822828594968708</c:v>
                </c:pt>
                <c:pt idx="59">
                  <c:v>0.693525084777122</c:v>
                </c:pt>
                <c:pt idx="60">
                  <c:v>0.536572918000435</c:v>
                </c:pt>
                <c:pt idx="61">
                  <c:v>0.358229282236827</c:v>
                </c:pt>
                <c:pt idx="62">
                  <c:v>0.165604175448309</c:v>
                </c:pt>
              </c:numCache>
            </c:numRef>
          </c:yVal>
          <c:smooth val="1"/>
        </c:ser>
        <c:dLbls>
          <c:showLegendKey val="0"/>
          <c:showVal val="0"/>
          <c:showCatName val="0"/>
          <c:showSerName val="0"/>
          <c:showPercent val="0"/>
          <c:showBubbleSize val="0"/>
        </c:dLbls>
        <c:axId val="1793831880"/>
        <c:axId val="-1986368520"/>
      </c:scatterChart>
      <c:valAx>
        <c:axId val="1793831880"/>
        <c:scaling>
          <c:orientation val="minMax"/>
          <c:max val="6.0"/>
        </c:scaling>
        <c:delete val="0"/>
        <c:axPos val="b"/>
        <c:numFmt formatCode="General" sourceLinked="1"/>
        <c:majorTickMark val="out"/>
        <c:minorTickMark val="none"/>
        <c:tickLblPos val="nextTo"/>
        <c:crossAx val="-1986368520"/>
        <c:crosses val="autoZero"/>
        <c:crossBetween val="midCat"/>
      </c:valAx>
      <c:valAx>
        <c:axId val="-1986368520"/>
        <c:scaling>
          <c:orientation val="minMax"/>
        </c:scaling>
        <c:delete val="0"/>
        <c:axPos val="l"/>
        <c:numFmt formatCode="General" sourceLinked="1"/>
        <c:majorTickMark val="out"/>
        <c:minorTickMark val="none"/>
        <c:tickLblPos val="nextTo"/>
        <c:crossAx val="1793831880"/>
        <c:crosses val="autoZero"/>
        <c:crossBetween val="midCat"/>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1649838571365"/>
          <c:y val="0.039215905306911"/>
          <c:w val="0.801924436895807"/>
          <c:h val="0.851377128674214"/>
        </c:manualLayout>
      </c:layout>
      <c:scatterChart>
        <c:scatterStyle val="smoothMarker"/>
        <c:varyColors val="0"/>
        <c:ser>
          <c:idx val="0"/>
          <c:order val="0"/>
          <c:spPr>
            <a:ln>
              <a:solidFill>
                <a:schemeClr val="tx1"/>
              </a:solidFill>
            </a:ln>
          </c:spPr>
          <c:marker>
            <c:symbol val="none"/>
          </c:marker>
          <c:xVal>
            <c:numRef>
              <c:f>Sheet1!$A$1:$A$63</c:f>
              <c:numCache>
                <c:formatCode>General</c:formatCode>
                <c:ptCount val="63"/>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4.100000000000001</c:v>
                </c:pt>
                <c:pt idx="42">
                  <c:v>4.2</c:v>
                </c:pt>
                <c:pt idx="43">
                  <c:v>4.3</c:v>
                </c:pt>
                <c:pt idx="44">
                  <c:v>4.4</c:v>
                </c:pt>
                <c:pt idx="45">
                  <c:v>4.5</c:v>
                </c:pt>
                <c:pt idx="46">
                  <c:v>4.6</c:v>
                </c:pt>
                <c:pt idx="47">
                  <c:v>4.7</c:v>
                </c:pt>
                <c:pt idx="48">
                  <c:v>4.800000000000001</c:v>
                </c:pt>
                <c:pt idx="49">
                  <c:v>4.9</c:v>
                </c:pt>
                <c:pt idx="50">
                  <c:v>5.0</c:v>
                </c:pt>
                <c:pt idx="51">
                  <c:v>5.100000000000001</c:v>
                </c:pt>
                <c:pt idx="52">
                  <c:v>5.2</c:v>
                </c:pt>
                <c:pt idx="53">
                  <c:v>5.300000000000001</c:v>
                </c:pt>
                <c:pt idx="54">
                  <c:v>5.4</c:v>
                </c:pt>
                <c:pt idx="55">
                  <c:v>5.5</c:v>
                </c:pt>
                <c:pt idx="56">
                  <c:v>5.6</c:v>
                </c:pt>
                <c:pt idx="57">
                  <c:v>5.7</c:v>
                </c:pt>
                <c:pt idx="58">
                  <c:v>5.800000000000001</c:v>
                </c:pt>
                <c:pt idx="59">
                  <c:v>5.9</c:v>
                </c:pt>
                <c:pt idx="60">
                  <c:v>6.0</c:v>
                </c:pt>
                <c:pt idx="61">
                  <c:v>6.100000000000001</c:v>
                </c:pt>
                <c:pt idx="62">
                  <c:v>6.2</c:v>
                </c:pt>
              </c:numCache>
            </c:numRef>
          </c:xVal>
          <c:yVal>
            <c:numRef>
              <c:f>Sheet1!$B$1:$B$63</c:f>
              <c:numCache>
                <c:formatCode>General</c:formatCode>
                <c:ptCount val="63"/>
                <c:pt idx="0">
                  <c:v>0.0</c:v>
                </c:pt>
                <c:pt idx="1">
                  <c:v>0.0499791692706783</c:v>
                </c:pt>
                <c:pt idx="2">
                  <c:v>0.0998334166468281</c:v>
                </c:pt>
                <c:pt idx="3">
                  <c:v>0.149438132473599</c:v>
                </c:pt>
                <c:pt idx="4">
                  <c:v>0.198669330795061</c:v>
                </c:pt>
                <c:pt idx="5">
                  <c:v>0.247403959254523</c:v>
                </c:pt>
                <c:pt idx="6">
                  <c:v>0.29552020666134</c:v>
                </c:pt>
                <c:pt idx="7">
                  <c:v>0.342897807455451</c:v>
                </c:pt>
                <c:pt idx="8">
                  <c:v>0.389418342308651</c:v>
                </c:pt>
                <c:pt idx="9">
                  <c:v>0.43496553411123</c:v>
                </c:pt>
                <c:pt idx="10">
                  <c:v>0.479425538604203</c:v>
                </c:pt>
                <c:pt idx="11">
                  <c:v>0.522687228930659</c:v>
                </c:pt>
                <c:pt idx="12">
                  <c:v>0.564642473395036</c:v>
                </c:pt>
                <c:pt idx="13">
                  <c:v>0.605186405736039</c:v>
                </c:pt>
                <c:pt idx="14">
                  <c:v>0.644217687237691</c:v>
                </c:pt>
                <c:pt idx="15">
                  <c:v>0.681638760023334</c:v>
                </c:pt>
                <c:pt idx="16">
                  <c:v>0.717356090899523</c:v>
                </c:pt>
                <c:pt idx="17">
                  <c:v>0.751280405140293</c:v>
                </c:pt>
                <c:pt idx="18">
                  <c:v>0.783326909627483</c:v>
                </c:pt>
                <c:pt idx="19">
                  <c:v>0.813415504789374</c:v>
                </c:pt>
                <c:pt idx="20">
                  <c:v>0.841470984807896</c:v>
                </c:pt>
                <c:pt idx="21">
                  <c:v>0.867423225594017</c:v>
                </c:pt>
                <c:pt idx="22">
                  <c:v>0.891207360061435</c:v>
                </c:pt>
                <c:pt idx="23">
                  <c:v>0.912763940260521</c:v>
                </c:pt>
                <c:pt idx="24">
                  <c:v>0.932039085967226</c:v>
                </c:pt>
                <c:pt idx="25">
                  <c:v>0.948984619355586</c:v>
                </c:pt>
                <c:pt idx="26">
                  <c:v>0.963558185417193</c:v>
                </c:pt>
                <c:pt idx="27">
                  <c:v>0.975723357826659</c:v>
                </c:pt>
                <c:pt idx="28">
                  <c:v>0.98544972998846</c:v>
                </c:pt>
                <c:pt idx="29">
                  <c:v>0.992712991037588</c:v>
                </c:pt>
                <c:pt idx="30">
                  <c:v>0.997494986604054</c:v>
                </c:pt>
                <c:pt idx="31">
                  <c:v>0.999783764189357</c:v>
                </c:pt>
                <c:pt idx="32">
                  <c:v>0.999573603041505</c:v>
                </c:pt>
                <c:pt idx="33">
                  <c:v>0.996865028453919</c:v>
                </c:pt>
                <c:pt idx="34">
                  <c:v>0.991664810452469</c:v>
                </c:pt>
                <c:pt idx="35">
                  <c:v>0.983985946873937</c:v>
                </c:pt>
                <c:pt idx="36">
                  <c:v>0.973847630878195</c:v>
                </c:pt>
                <c:pt idx="37">
                  <c:v>0.9612752029753</c:v>
                </c:pt>
                <c:pt idx="38">
                  <c:v>0.946300087687415</c:v>
                </c:pt>
                <c:pt idx="39">
                  <c:v>0.928959715003869</c:v>
                </c:pt>
                <c:pt idx="40">
                  <c:v>0.909297426825682</c:v>
                </c:pt>
                <c:pt idx="41">
                  <c:v>0.887362368633375</c:v>
                </c:pt>
                <c:pt idx="42">
                  <c:v>0.863209366648874</c:v>
                </c:pt>
                <c:pt idx="43">
                  <c:v>0.836898790798498</c:v>
                </c:pt>
                <c:pt idx="44">
                  <c:v>0.80849640381959</c:v>
                </c:pt>
                <c:pt idx="45">
                  <c:v>0.778073196887921</c:v>
                </c:pt>
                <c:pt idx="46">
                  <c:v>0.74570521217672</c:v>
                </c:pt>
                <c:pt idx="47">
                  <c:v>0.711473352790844</c:v>
                </c:pt>
                <c:pt idx="48">
                  <c:v>0.67546318055115</c:v>
                </c:pt>
                <c:pt idx="49">
                  <c:v>0.637764702134504</c:v>
                </c:pt>
                <c:pt idx="50">
                  <c:v>0.598472144103956</c:v>
                </c:pt>
                <c:pt idx="51">
                  <c:v>0.557683717391417</c:v>
                </c:pt>
                <c:pt idx="52">
                  <c:v>0.515501371821464</c:v>
                </c:pt>
                <c:pt idx="53">
                  <c:v>0.472030541289882</c:v>
                </c:pt>
                <c:pt idx="54">
                  <c:v>0.42737988023383</c:v>
                </c:pt>
                <c:pt idx="55">
                  <c:v>0.381660992052332</c:v>
                </c:pt>
                <c:pt idx="56">
                  <c:v>0.334988150155905</c:v>
                </c:pt>
                <c:pt idx="57">
                  <c:v>0.287478012342544</c:v>
                </c:pt>
                <c:pt idx="58">
                  <c:v>0.239249329213982</c:v>
                </c:pt>
                <c:pt idx="59">
                  <c:v>0.190422647361027</c:v>
                </c:pt>
                <c:pt idx="60">
                  <c:v>0.141120008059867</c:v>
                </c:pt>
                <c:pt idx="61">
                  <c:v>0.0914646422324368</c:v>
                </c:pt>
                <c:pt idx="62">
                  <c:v>0.0415806624332905</c:v>
                </c:pt>
              </c:numCache>
            </c:numRef>
          </c:yVal>
          <c:smooth val="1"/>
        </c:ser>
        <c:ser>
          <c:idx val="1"/>
          <c:order val="1"/>
          <c:spPr>
            <a:ln>
              <a:solidFill>
                <a:prstClr val="black"/>
              </a:solidFill>
            </a:ln>
          </c:spPr>
          <c:marker>
            <c:symbol val="none"/>
          </c:marker>
          <c:xVal>
            <c:numRef>
              <c:f>Sheet1!$A$1:$A$63</c:f>
              <c:numCache>
                <c:formatCode>General</c:formatCode>
                <c:ptCount val="63"/>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4.100000000000001</c:v>
                </c:pt>
                <c:pt idx="42">
                  <c:v>4.2</c:v>
                </c:pt>
                <c:pt idx="43">
                  <c:v>4.3</c:v>
                </c:pt>
                <c:pt idx="44">
                  <c:v>4.4</c:v>
                </c:pt>
                <c:pt idx="45">
                  <c:v>4.5</c:v>
                </c:pt>
                <c:pt idx="46">
                  <c:v>4.6</c:v>
                </c:pt>
                <c:pt idx="47">
                  <c:v>4.7</c:v>
                </c:pt>
                <c:pt idx="48">
                  <c:v>4.800000000000001</c:v>
                </c:pt>
                <c:pt idx="49">
                  <c:v>4.9</c:v>
                </c:pt>
                <c:pt idx="50">
                  <c:v>5.0</c:v>
                </c:pt>
                <c:pt idx="51">
                  <c:v>5.100000000000001</c:v>
                </c:pt>
                <c:pt idx="52">
                  <c:v>5.2</c:v>
                </c:pt>
                <c:pt idx="53">
                  <c:v>5.300000000000001</c:v>
                </c:pt>
                <c:pt idx="54">
                  <c:v>5.4</c:v>
                </c:pt>
                <c:pt idx="55">
                  <c:v>5.5</c:v>
                </c:pt>
                <c:pt idx="56">
                  <c:v>5.6</c:v>
                </c:pt>
                <c:pt idx="57">
                  <c:v>5.7</c:v>
                </c:pt>
                <c:pt idx="58">
                  <c:v>5.800000000000001</c:v>
                </c:pt>
                <c:pt idx="59">
                  <c:v>5.9</c:v>
                </c:pt>
                <c:pt idx="60">
                  <c:v>6.0</c:v>
                </c:pt>
                <c:pt idx="61">
                  <c:v>6.100000000000001</c:v>
                </c:pt>
                <c:pt idx="62">
                  <c:v>6.2</c:v>
                </c:pt>
              </c:numCache>
            </c:numRef>
          </c:xVal>
          <c:yVal>
            <c:numRef>
              <c:f>Sheet1!$C$1:$C$63</c:f>
              <c:numCache>
                <c:formatCode>General</c:formatCode>
                <c:ptCount val="63"/>
                <c:pt idx="0">
                  <c:v>0.0</c:v>
                </c:pt>
                <c:pt idx="1">
                  <c:v>-0.0499791692706783</c:v>
                </c:pt>
                <c:pt idx="2">
                  <c:v>-0.0998334166468281</c:v>
                </c:pt>
                <c:pt idx="3">
                  <c:v>-0.149438132473599</c:v>
                </c:pt>
                <c:pt idx="4">
                  <c:v>-0.198669330795061</c:v>
                </c:pt>
                <c:pt idx="5">
                  <c:v>-0.247403959254523</c:v>
                </c:pt>
                <c:pt idx="6">
                  <c:v>-0.29552020666134</c:v>
                </c:pt>
                <c:pt idx="7">
                  <c:v>-0.342897807455451</c:v>
                </c:pt>
                <c:pt idx="8">
                  <c:v>-0.389418342308651</c:v>
                </c:pt>
                <c:pt idx="9">
                  <c:v>-0.43496553411123</c:v>
                </c:pt>
                <c:pt idx="10">
                  <c:v>-0.479425538604203</c:v>
                </c:pt>
                <c:pt idx="11">
                  <c:v>-0.522687228930659</c:v>
                </c:pt>
                <c:pt idx="12">
                  <c:v>-0.564642473395036</c:v>
                </c:pt>
                <c:pt idx="13">
                  <c:v>-0.605186405736039</c:v>
                </c:pt>
                <c:pt idx="14">
                  <c:v>-0.644217687237691</c:v>
                </c:pt>
                <c:pt idx="15">
                  <c:v>-0.681638760023334</c:v>
                </c:pt>
                <c:pt idx="16">
                  <c:v>-0.717356090899523</c:v>
                </c:pt>
                <c:pt idx="17">
                  <c:v>-0.751280405140293</c:v>
                </c:pt>
                <c:pt idx="18">
                  <c:v>-0.783326909627483</c:v>
                </c:pt>
                <c:pt idx="19">
                  <c:v>-0.813415504789374</c:v>
                </c:pt>
                <c:pt idx="20">
                  <c:v>-0.841470984807896</c:v>
                </c:pt>
                <c:pt idx="21">
                  <c:v>-0.867423225594017</c:v>
                </c:pt>
                <c:pt idx="22">
                  <c:v>-0.891207360061435</c:v>
                </c:pt>
                <c:pt idx="23">
                  <c:v>-0.912763940260521</c:v>
                </c:pt>
                <c:pt idx="24">
                  <c:v>-0.932039085967226</c:v>
                </c:pt>
                <c:pt idx="25">
                  <c:v>-0.948984619355586</c:v>
                </c:pt>
                <c:pt idx="26">
                  <c:v>-0.963558185417193</c:v>
                </c:pt>
                <c:pt idx="27">
                  <c:v>-0.975723357826659</c:v>
                </c:pt>
                <c:pt idx="28">
                  <c:v>-0.98544972998846</c:v>
                </c:pt>
                <c:pt idx="29">
                  <c:v>-0.992712991037588</c:v>
                </c:pt>
                <c:pt idx="30">
                  <c:v>-0.997494986604054</c:v>
                </c:pt>
                <c:pt idx="31">
                  <c:v>-0.999783764189357</c:v>
                </c:pt>
                <c:pt idx="32">
                  <c:v>-0.999573603041505</c:v>
                </c:pt>
                <c:pt idx="33">
                  <c:v>-0.996865028453919</c:v>
                </c:pt>
                <c:pt idx="34">
                  <c:v>-0.991664810452469</c:v>
                </c:pt>
                <c:pt idx="35">
                  <c:v>-0.983985946873937</c:v>
                </c:pt>
                <c:pt idx="36">
                  <c:v>-0.973847630878195</c:v>
                </c:pt>
                <c:pt idx="37">
                  <c:v>-0.9612752029753</c:v>
                </c:pt>
                <c:pt idx="38">
                  <c:v>-0.946300087687415</c:v>
                </c:pt>
                <c:pt idx="39">
                  <c:v>-0.928959715003869</c:v>
                </c:pt>
                <c:pt idx="40">
                  <c:v>-0.909297426825682</c:v>
                </c:pt>
                <c:pt idx="41">
                  <c:v>-0.887362368633375</c:v>
                </c:pt>
                <c:pt idx="42">
                  <c:v>-0.863209366648874</c:v>
                </c:pt>
                <c:pt idx="43">
                  <c:v>-0.836898790798498</c:v>
                </c:pt>
                <c:pt idx="44">
                  <c:v>-0.80849640381959</c:v>
                </c:pt>
                <c:pt idx="45">
                  <c:v>-0.778073196887921</c:v>
                </c:pt>
                <c:pt idx="46">
                  <c:v>-0.74570521217672</c:v>
                </c:pt>
                <c:pt idx="47">
                  <c:v>-0.711473352790844</c:v>
                </c:pt>
                <c:pt idx="48">
                  <c:v>-0.67546318055115</c:v>
                </c:pt>
                <c:pt idx="49">
                  <c:v>-0.637764702134504</c:v>
                </c:pt>
                <c:pt idx="50">
                  <c:v>-0.598472144103956</c:v>
                </c:pt>
                <c:pt idx="51">
                  <c:v>-0.557683717391417</c:v>
                </c:pt>
                <c:pt idx="52">
                  <c:v>-0.515501371821464</c:v>
                </c:pt>
                <c:pt idx="53">
                  <c:v>-0.472030541289882</c:v>
                </c:pt>
                <c:pt idx="54">
                  <c:v>-0.42737988023383</c:v>
                </c:pt>
                <c:pt idx="55">
                  <c:v>-0.381660992052332</c:v>
                </c:pt>
                <c:pt idx="56">
                  <c:v>-0.334988150155905</c:v>
                </c:pt>
                <c:pt idx="57">
                  <c:v>-0.287478012342544</c:v>
                </c:pt>
                <c:pt idx="58">
                  <c:v>-0.239249329213982</c:v>
                </c:pt>
                <c:pt idx="59">
                  <c:v>-0.190422647361027</c:v>
                </c:pt>
                <c:pt idx="60">
                  <c:v>-0.141120008059867</c:v>
                </c:pt>
                <c:pt idx="61">
                  <c:v>-0.0914646422324368</c:v>
                </c:pt>
                <c:pt idx="62">
                  <c:v>-0.0415806624332905</c:v>
                </c:pt>
              </c:numCache>
            </c:numRef>
          </c:yVal>
          <c:smooth val="1"/>
        </c:ser>
        <c:dLbls>
          <c:showLegendKey val="0"/>
          <c:showVal val="0"/>
          <c:showCatName val="0"/>
          <c:showSerName val="0"/>
          <c:showPercent val="0"/>
          <c:showBubbleSize val="0"/>
        </c:dLbls>
        <c:axId val="1833170952"/>
        <c:axId val="1833899016"/>
      </c:scatterChart>
      <c:valAx>
        <c:axId val="1833170952"/>
        <c:scaling>
          <c:orientation val="minMax"/>
          <c:max val="6.0"/>
        </c:scaling>
        <c:delete val="0"/>
        <c:axPos val="b"/>
        <c:numFmt formatCode="General" sourceLinked="1"/>
        <c:majorTickMark val="out"/>
        <c:minorTickMark val="none"/>
        <c:tickLblPos val="nextTo"/>
        <c:crossAx val="1833899016"/>
        <c:crosses val="autoZero"/>
        <c:crossBetween val="midCat"/>
      </c:valAx>
      <c:valAx>
        <c:axId val="1833899016"/>
        <c:scaling>
          <c:orientation val="minMax"/>
        </c:scaling>
        <c:delete val="0"/>
        <c:axPos val="l"/>
        <c:numFmt formatCode="General" sourceLinked="1"/>
        <c:majorTickMark val="out"/>
        <c:minorTickMark val="none"/>
        <c:tickLblPos val="nextTo"/>
        <c:crossAx val="1833170952"/>
        <c:crosses val="autoZero"/>
        <c:crossBetween val="midCat"/>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spPr>
            <a:ln>
              <a:solidFill>
                <a:schemeClr val="tx1"/>
              </a:solidFill>
            </a:ln>
          </c:spPr>
          <c:marker>
            <c:symbol val="none"/>
          </c:marker>
          <c:xVal>
            <c:numRef>
              <c:f>Sheet1!$A$1:$A$63</c:f>
              <c:numCache>
                <c:formatCode>General</c:formatCode>
                <c:ptCount val="63"/>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4.100000000000001</c:v>
                </c:pt>
                <c:pt idx="42">
                  <c:v>4.2</c:v>
                </c:pt>
                <c:pt idx="43">
                  <c:v>4.3</c:v>
                </c:pt>
                <c:pt idx="44">
                  <c:v>4.4</c:v>
                </c:pt>
                <c:pt idx="45">
                  <c:v>4.5</c:v>
                </c:pt>
                <c:pt idx="46">
                  <c:v>4.6</c:v>
                </c:pt>
                <c:pt idx="47">
                  <c:v>4.7</c:v>
                </c:pt>
                <c:pt idx="48">
                  <c:v>4.800000000000001</c:v>
                </c:pt>
                <c:pt idx="49">
                  <c:v>4.9</c:v>
                </c:pt>
                <c:pt idx="50">
                  <c:v>5.0</c:v>
                </c:pt>
                <c:pt idx="51">
                  <c:v>5.100000000000001</c:v>
                </c:pt>
                <c:pt idx="52">
                  <c:v>5.2</c:v>
                </c:pt>
                <c:pt idx="53">
                  <c:v>5.300000000000001</c:v>
                </c:pt>
                <c:pt idx="54">
                  <c:v>5.4</c:v>
                </c:pt>
                <c:pt idx="55">
                  <c:v>5.5</c:v>
                </c:pt>
                <c:pt idx="56">
                  <c:v>5.6</c:v>
                </c:pt>
                <c:pt idx="57">
                  <c:v>5.7</c:v>
                </c:pt>
                <c:pt idx="58">
                  <c:v>5.800000000000001</c:v>
                </c:pt>
                <c:pt idx="59">
                  <c:v>5.9</c:v>
                </c:pt>
                <c:pt idx="60">
                  <c:v>6.0</c:v>
                </c:pt>
                <c:pt idx="61">
                  <c:v>6.100000000000001</c:v>
                </c:pt>
                <c:pt idx="62">
                  <c:v>6.2</c:v>
                </c:pt>
              </c:numCache>
            </c:numRef>
          </c:xVal>
          <c:yVal>
            <c:numRef>
              <c:f>Sheet1!$F$1:$F$63</c:f>
              <c:numCache>
                <c:formatCode>General</c:formatCode>
                <c:ptCount val="63"/>
                <c:pt idx="0">
                  <c:v>0.0</c:v>
                </c:pt>
                <c:pt idx="1">
                  <c:v>0.0124947923176696</c:v>
                </c:pt>
                <c:pt idx="2">
                  <c:v>0.024958354161707</c:v>
                </c:pt>
                <c:pt idx="3">
                  <c:v>0.0373595331183998</c:v>
                </c:pt>
                <c:pt idx="4">
                  <c:v>0.0496673326987653</c:v>
                </c:pt>
                <c:pt idx="5">
                  <c:v>0.0618509898136307</c:v>
                </c:pt>
                <c:pt idx="6">
                  <c:v>0.0738800516653349</c:v>
                </c:pt>
                <c:pt idx="7">
                  <c:v>0.0857244518638629</c:v>
                </c:pt>
                <c:pt idx="8">
                  <c:v>0.0973545855771626</c:v>
                </c:pt>
                <c:pt idx="9">
                  <c:v>0.108741383527808</c:v>
                </c:pt>
                <c:pt idx="10">
                  <c:v>0.119856384651051</c:v>
                </c:pt>
                <c:pt idx="11">
                  <c:v>0.130671807232665</c:v>
                </c:pt>
                <c:pt idx="12">
                  <c:v>0.141160618348759</c:v>
                </c:pt>
                <c:pt idx="13">
                  <c:v>0.15129660143401</c:v>
                </c:pt>
                <c:pt idx="14">
                  <c:v>0.161054421809423</c:v>
                </c:pt>
                <c:pt idx="15">
                  <c:v>0.170409690005834</c:v>
                </c:pt>
                <c:pt idx="16">
                  <c:v>0.179339022724881</c:v>
                </c:pt>
                <c:pt idx="17">
                  <c:v>0.187820101285073</c:v>
                </c:pt>
                <c:pt idx="18">
                  <c:v>0.195831727406871</c:v>
                </c:pt>
                <c:pt idx="19">
                  <c:v>0.203353876197343</c:v>
                </c:pt>
                <c:pt idx="20">
                  <c:v>0.210367746201974</c:v>
                </c:pt>
                <c:pt idx="21">
                  <c:v>0.216855806398504</c:v>
                </c:pt>
                <c:pt idx="22">
                  <c:v>0.222801840015359</c:v>
                </c:pt>
                <c:pt idx="23">
                  <c:v>0.22819098506513</c:v>
                </c:pt>
                <c:pt idx="24">
                  <c:v>0.233009771491807</c:v>
                </c:pt>
                <c:pt idx="25">
                  <c:v>0.237246154838897</c:v>
                </c:pt>
                <c:pt idx="26">
                  <c:v>0.240889546354298</c:v>
                </c:pt>
                <c:pt idx="27">
                  <c:v>0.243930839456665</c:v>
                </c:pt>
                <c:pt idx="28">
                  <c:v>0.246362432497115</c:v>
                </c:pt>
                <c:pt idx="29">
                  <c:v>0.248178247759397</c:v>
                </c:pt>
                <c:pt idx="30">
                  <c:v>0.249373746651014</c:v>
                </c:pt>
                <c:pt idx="31">
                  <c:v>0.249945941047339</c:v>
                </c:pt>
                <c:pt idx="32">
                  <c:v>0.249893400760376</c:v>
                </c:pt>
                <c:pt idx="33">
                  <c:v>0.24921625711348</c:v>
                </c:pt>
                <c:pt idx="34">
                  <c:v>0.247916202613117</c:v>
                </c:pt>
                <c:pt idx="35">
                  <c:v>0.245996486718484</c:v>
                </c:pt>
                <c:pt idx="36">
                  <c:v>0.243461907719549</c:v>
                </c:pt>
                <c:pt idx="37">
                  <c:v>0.240318800743825</c:v>
                </c:pt>
                <c:pt idx="38">
                  <c:v>0.236575021921854</c:v>
                </c:pt>
                <c:pt idx="39">
                  <c:v>0.232239928750967</c:v>
                </c:pt>
                <c:pt idx="40">
                  <c:v>0.22732435670642</c:v>
                </c:pt>
                <c:pt idx="41">
                  <c:v>0.221840592158344</c:v>
                </c:pt>
                <c:pt idx="42">
                  <c:v>0.215802341662218</c:v>
                </c:pt>
                <c:pt idx="43">
                  <c:v>0.209224697699624</c:v>
                </c:pt>
                <c:pt idx="44">
                  <c:v>0.202124100954898</c:v>
                </c:pt>
                <c:pt idx="45">
                  <c:v>0.19451829922198</c:v>
                </c:pt>
                <c:pt idx="46">
                  <c:v>0.18642630304418</c:v>
                </c:pt>
                <c:pt idx="47">
                  <c:v>0.177868338197711</c:v>
                </c:pt>
                <c:pt idx="48">
                  <c:v>0.168865795137788</c:v>
                </c:pt>
                <c:pt idx="49">
                  <c:v>0.159441175533626</c:v>
                </c:pt>
                <c:pt idx="50">
                  <c:v>0.149618036025989</c:v>
                </c:pt>
                <c:pt idx="51">
                  <c:v>0.139420929347854</c:v>
                </c:pt>
                <c:pt idx="52">
                  <c:v>0.128875342955366</c:v>
                </c:pt>
                <c:pt idx="53">
                  <c:v>0.118007635322471</c:v>
                </c:pt>
                <c:pt idx="54">
                  <c:v>0.106844970058457</c:v>
                </c:pt>
                <c:pt idx="55">
                  <c:v>0.0954152480130829</c:v>
                </c:pt>
                <c:pt idx="56">
                  <c:v>0.0837470375389762</c:v>
                </c:pt>
                <c:pt idx="57">
                  <c:v>0.0718695030856361</c:v>
                </c:pt>
                <c:pt idx="58">
                  <c:v>0.0598123323034955</c:v>
                </c:pt>
                <c:pt idx="59">
                  <c:v>0.0476056618402568</c:v>
                </c:pt>
                <c:pt idx="60">
                  <c:v>0.0352800020149668</c:v>
                </c:pt>
                <c:pt idx="61">
                  <c:v>0.0228661605581092</c:v>
                </c:pt>
                <c:pt idx="62">
                  <c:v>0.0103951656083226</c:v>
                </c:pt>
              </c:numCache>
            </c:numRef>
          </c:yVal>
          <c:smooth val="1"/>
        </c:ser>
        <c:ser>
          <c:idx val="1"/>
          <c:order val="1"/>
          <c:spPr>
            <a:ln>
              <a:solidFill>
                <a:prstClr val="black"/>
              </a:solidFill>
            </a:ln>
          </c:spPr>
          <c:marker>
            <c:symbol val="none"/>
          </c:marker>
          <c:xVal>
            <c:numRef>
              <c:f>Sheet1!$A$1:$A$63</c:f>
              <c:numCache>
                <c:formatCode>General</c:formatCode>
                <c:ptCount val="63"/>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4.100000000000001</c:v>
                </c:pt>
                <c:pt idx="42">
                  <c:v>4.2</c:v>
                </c:pt>
                <c:pt idx="43">
                  <c:v>4.3</c:v>
                </c:pt>
                <c:pt idx="44">
                  <c:v>4.4</c:v>
                </c:pt>
                <c:pt idx="45">
                  <c:v>4.5</c:v>
                </c:pt>
                <c:pt idx="46">
                  <c:v>4.6</c:v>
                </c:pt>
                <c:pt idx="47">
                  <c:v>4.7</c:v>
                </c:pt>
                <c:pt idx="48">
                  <c:v>4.800000000000001</c:v>
                </c:pt>
                <c:pt idx="49">
                  <c:v>4.9</c:v>
                </c:pt>
                <c:pt idx="50">
                  <c:v>5.0</c:v>
                </c:pt>
                <c:pt idx="51">
                  <c:v>5.100000000000001</c:v>
                </c:pt>
                <c:pt idx="52">
                  <c:v>5.2</c:v>
                </c:pt>
                <c:pt idx="53">
                  <c:v>5.300000000000001</c:v>
                </c:pt>
                <c:pt idx="54">
                  <c:v>5.4</c:v>
                </c:pt>
                <c:pt idx="55">
                  <c:v>5.5</c:v>
                </c:pt>
                <c:pt idx="56">
                  <c:v>5.6</c:v>
                </c:pt>
                <c:pt idx="57">
                  <c:v>5.7</c:v>
                </c:pt>
                <c:pt idx="58">
                  <c:v>5.800000000000001</c:v>
                </c:pt>
                <c:pt idx="59">
                  <c:v>5.9</c:v>
                </c:pt>
                <c:pt idx="60">
                  <c:v>6.0</c:v>
                </c:pt>
                <c:pt idx="61">
                  <c:v>6.100000000000001</c:v>
                </c:pt>
                <c:pt idx="62">
                  <c:v>6.2</c:v>
                </c:pt>
              </c:numCache>
            </c:numRef>
          </c:xVal>
          <c:yVal>
            <c:numRef>
              <c:f>Sheet1!$G$1:$G$63</c:f>
              <c:numCache>
                <c:formatCode>General</c:formatCode>
                <c:ptCount val="63"/>
                <c:pt idx="0">
                  <c:v>0.0</c:v>
                </c:pt>
                <c:pt idx="1">
                  <c:v>-0.0124947923176696</c:v>
                </c:pt>
                <c:pt idx="2">
                  <c:v>-0.024958354161707</c:v>
                </c:pt>
                <c:pt idx="3">
                  <c:v>-0.0373595331183998</c:v>
                </c:pt>
                <c:pt idx="4">
                  <c:v>-0.0496673326987653</c:v>
                </c:pt>
                <c:pt idx="5">
                  <c:v>-0.0618509898136307</c:v>
                </c:pt>
                <c:pt idx="6">
                  <c:v>-0.0738800516653349</c:v>
                </c:pt>
                <c:pt idx="7">
                  <c:v>-0.0857244518638629</c:v>
                </c:pt>
                <c:pt idx="8">
                  <c:v>-0.0973545855771626</c:v>
                </c:pt>
                <c:pt idx="9">
                  <c:v>-0.108741383527808</c:v>
                </c:pt>
                <c:pt idx="10">
                  <c:v>-0.119856384651051</c:v>
                </c:pt>
                <c:pt idx="11">
                  <c:v>-0.130671807232665</c:v>
                </c:pt>
                <c:pt idx="12">
                  <c:v>-0.141160618348759</c:v>
                </c:pt>
                <c:pt idx="13">
                  <c:v>-0.15129660143401</c:v>
                </c:pt>
                <c:pt idx="14">
                  <c:v>-0.161054421809423</c:v>
                </c:pt>
                <c:pt idx="15">
                  <c:v>-0.170409690005834</c:v>
                </c:pt>
                <c:pt idx="16">
                  <c:v>-0.179339022724881</c:v>
                </c:pt>
                <c:pt idx="17">
                  <c:v>-0.187820101285073</c:v>
                </c:pt>
                <c:pt idx="18">
                  <c:v>-0.195831727406871</c:v>
                </c:pt>
                <c:pt idx="19">
                  <c:v>-0.203353876197343</c:v>
                </c:pt>
                <c:pt idx="20">
                  <c:v>-0.210367746201974</c:v>
                </c:pt>
                <c:pt idx="21">
                  <c:v>-0.216855806398504</c:v>
                </c:pt>
                <c:pt idx="22">
                  <c:v>-0.222801840015359</c:v>
                </c:pt>
                <c:pt idx="23">
                  <c:v>-0.22819098506513</c:v>
                </c:pt>
                <c:pt idx="24">
                  <c:v>-0.233009771491807</c:v>
                </c:pt>
                <c:pt idx="25">
                  <c:v>-0.237246154838897</c:v>
                </c:pt>
                <c:pt idx="26">
                  <c:v>-0.240889546354298</c:v>
                </c:pt>
                <c:pt idx="27">
                  <c:v>-0.243930839456665</c:v>
                </c:pt>
                <c:pt idx="28">
                  <c:v>-0.246362432497115</c:v>
                </c:pt>
                <c:pt idx="29">
                  <c:v>-0.248178247759397</c:v>
                </c:pt>
                <c:pt idx="30">
                  <c:v>-0.249373746651014</c:v>
                </c:pt>
                <c:pt idx="31">
                  <c:v>-0.249945941047339</c:v>
                </c:pt>
                <c:pt idx="32">
                  <c:v>-0.249893400760376</c:v>
                </c:pt>
                <c:pt idx="33">
                  <c:v>-0.24921625711348</c:v>
                </c:pt>
                <c:pt idx="34">
                  <c:v>-0.247916202613117</c:v>
                </c:pt>
                <c:pt idx="35">
                  <c:v>-0.245996486718484</c:v>
                </c:pt>
                <c:pt idx="36">
                  <c:v>-0.243461907719549</c:v>
                </c:pt>
                <c:pt idx="37">
                  <c:v>-0.240318800743825</c:v>
                </c:pt>
                <c:pt idx="38">
                  <c:v>-0.236575021921854</c:v>
                </c:pt>
                <c:pt idx="39">
                  <c:v>-0.232239928750967</c:v>
                </c:pt>
                <c:pt idx="40">
                  <c:v>-0.22732435670642</c:v>
                </c:pt>
                <c:pt idx="41">
                  <c:v>-0.221840592158344</c:v>
                </c:pt>
                <c:pt idx="42">
                  <c:v>-0.215802341662218</c:v>
                </c:pt>
                <c:pt idx="43">
                  <c:v>-0.209224697699624</c:v>
                </c:pt>
                <c:pt idx="44">
                  <c:v>-0.202124100954898</c:v>
                </c:pt>
                <c:pt idx="45">
                  <c:v>-0.19451829922198</c:v>
                </c:pt>
                <c:pt idx="46">
                  <c:v>-0.18642630304418</c:v>
                </c:pt>
                <c:pt idx="47">
                  <c:v>-0.177868338197711</c:v>
                </c:pt>
                <c:pt idx="48">
                  <c:v>-0.168865795137788</c:v>
                </c:pt>
                <c:pt idx="49">
                  <c:v>-0.159441175533626</c:v>
                </c:pt>
                <c:pt idx="50">
                  <c:v>-0.149618036025989</c:v>
                </c:pt>
                <c:pt idx="51">
                  <c:v>-0.139420929347854</c:v>
                </c:pt>
                <c:pt idx="52">
                  <c:v>-0.128875342955366</c:v>
                </c:pt>
                <c:pt idx="53">
                  <c:v>-0.118007635322471</c:v>
                </c:pt>
                <c:pt idx="54">
                  <c:v>-0.106844970058457</c:v>
                </c:pt>
                <c:pt idx="55">
                  <c:v>-0.0954152480130829</c:v>
                </c:pt>
                <c:pt idx="56">
                  <c:v>-0.0837470375389762</c:v>
                </c:pt>
                <c:pt idx="57">
                  <c:v>-0.0718695030856361</c:v>
                </c:pt>
                <c:pt idx="58">
                  <c:v>-0.0598123323034955</c:v>
                </c:pt>
                <c:pt idx="59">
                  <c:v>-0.0476056618402568</c:v>
                </c:pt>
                <c:pt idx="60">
                  <c:v>-0.0352800020149668</c:v>
                </c:pt>
                <c:pt idx="61">
                  <c:v>-0.0228661605581092</c:v>
                </c:pt>
                <c:pt idx="62">
                  <c:v>-0.0103951656083226</c:v>
                </c:pt>
              </c:numCache>
            </c:numRef>
          </c:yVal>
          <c:smooth val="1"/>
        </c:ser>
        <c:dLbls>
          <c:showLegendKey val="0"/>
          <c:showVal val="0"/>
          <c:showCatName val="0"/>
          <c:showSerName val="0"/>
          <c:showPercent val="0"/>
          <c:showBubbleSize val="0"/>
        </c:dLbls>
        <c:axId val="1832970392"/>
        <c:axId val="-2012283032"/>
      </c:scatterChart>
      <c:valAx>
        <c:axId val="1832970392"/>
        <c:scaling>
          <c:orientation val="minMax"/>
          <c:max val="6.0"/>
        </c:scaling>
        <c:delete val="0"/>
        <c:axPos val="b"/>
        <c:numFmt formatCode="General" sourceLinked="1"/>
        <c:majorTickMark val="out"/>
        <c:minorTickMark val="none"/>
        <c:tickLblPos val="nextTo"/>
        <c:crossAx val="-2012283032"/>
        <c:crosses val="autoZero"/>
        <c:crossBetween val="midCat"/>
      </c:valAx>
      <c:valAx>
        <c:axId val="-2012283032"/>
        <c:scaling>
          <c:orientation val="minMax"/>
          <c:max val="1.5"/>
          <c:min val="-1.5"/>
        </c:scaling>
        <c:delete val="0"/>
        <c:axPos val="l"/>
        <c:numFmt formatCode="General" sourceLinked="1"/>
        <c:majorTickMark val="out"/>
        <c:minorTickMark val="none"/>
        <c:tickLblPos val="nextTo"/>
        <c:crossAx val="1832970392"/>
        <c:crosses val="autoZero"/>
        <c:crossBetween val="midCat"/>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1649838571365"/>
          <c:y val="0.039215905306911"/>
          <c:w val="0.801924436895807"/>
          <c:h val="0.851377128674214"/>
        </c:manualLayout>
      </c:layout>
      <c:scatterChart>
        <c:scatterStyle val="smoothMarker"/>
        <c:varyColors val="0"/>
        <c:ser>
          <c:idx val="0"/>
          <c:order val="0"/>
          <c:spPr>
            <a:ln>
              <a:solidFill>
                <a:schemeClr val="tx1"/>
              </a:solidFill>
            </a:ln>
          </c:spPr>
          <c:marker>
            <c:symbol val="none"/>
          </c:marker>
          <c:xVal>
            <c:numRef>
              <c:f>Sheet1!$A$1:$A$63</c:f>
              <c:numCache>
                <c:formatCode>General</c:formatCode>
                <c:ptCount val="63"/>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4.100000000000001</c:v>
                </c:pt>
                <c:pt idx="42">
                  <c:v>4.2</c:v>
                </c:pt>
                <c:pt idx="43">
                  <c:v>4.3</c:v>
                </c:pt>
                <c:pt idx="44">
                  <c:v>4.4</c:v>
                </c:pt>
                <c:pt idx="45">
                  <c:v>4.5</c:v>
                </c:pt>
                <c:pt idx="46">
                  <c:v>4.6</c:v>
                </c:pt>
                <c:pt idx="47">
                  <c:v>4.7</c:v>
                </c:pt>
                <c:pt idx="48">
                  <c:v>4.800000000000001</c:v>
                </c:pt>
                <c:pt idx="49">
                  <c:v>4.9</c:v>
                </c:pt>
                <c:pt idx="50">
                  <c:v>5.0</c:v>
                </c:pt>
                <c:pt idx="51">
                  <c:v>5.100000000000001</c:v>
                </c:pt>
                <c:pt idx="52">
                  <c:v>5.2</c:v>
                </c:pt>
                <c:pt idx="53">
                  <c:v>5.300000000000001</c:v>
                </c:pt>
                <c:pt idx="54">
                  <c:v>5.4</c:v>
                </c:pt>
                <c:pt idx="55">
                  <c:v>5.5</c:v>
                </c:pt>
                <c:pt idx="56">
                  <c:v>5.6</c:v>
                </c:pt>
                <c:pt idx="57">
                  <c:v>5.7</c:v>
                </c:pt>
                <c:pt idx="58">
                  <c:v>5.800000000000001</c:v>
                </c:pt>
                <c:pt idx="59">
                  <c:v>5.9</c:v>
                </c:pt>
                <c:pt idx="60">
                  <c:v>6.0</c:v>
                </c:pt>
                <c:pt idx="61">
                  <c:v>6.100000000000001</c:v>
                </c:pt>
                <c:pt idx="62">
                  <c:v>6.2</c:v>
                </c:pt>
              </c:numCache>
            </c:numRef>
          </c:xVal>
          <c:yVal>
            <c:numRef>
              <c:f>Sheet1!$B$1:$B$63</c:f>
              <c:numCache>
                <c:formatCode>General</c:formatCode>
                <c:ptCount val="63"/>
                <c:pt idx="0">
                  <c:v>0.0</c:v>
                </c:pt>
                <c:pt idx="1">
                  <c:v>0.0499791692706783</c:v>
                </c:pt>
                <c:pt idx="2">
                  <c:v>0.0998334166468281</c:v>
                </c:pt>
                <c:pt idx="3">
                  <c:v>0.149438132473599</c:v>
                </c:pt>
                <c:pt idx="4">
                  <c:v>0.198669330795061</c:v>
                </c:pt>
                <c:pt idx="5">
                  <c:v>0.247403959254523</c:v>
                </c:pt>
                <c:pt idx="6">
                  <c:v>0.29552020666134</c:v>
                </c:pt>
                <c:pt idx="7">
                  <c:v>0.342897807455451</c:v>
                </c:pt>
                <c:pt idx="8">
                  <c:v>0.389418342308651</c:v>
                </c:pt>
                <c:pt idx="9">
                  <c:v>0.43496553411123</c:v>
                </c:pt>
                <c:pt idx="10">
                  <c:v>0.479425538604203</c:v>
                </c:pt>
                <c:pt idx="11">
                  <c:v>0.522687228930659</c:v>
                </c:pt>
                <c:pt idx="12">
                  <c:v>0.564642473395036</c:v>
                </c:pt>
                <c:pt idx="13">
                  <c:v>0.605186405736039</c:v>
                </c:pt>
                <c:pt idx="14">
                  <c:v>0.644217687237691</c:v>
                </c:pt>
                <c:pt idx="15">
                  <c:v>0.681638760023334</c:v>
                </c:pt>
                <c:pt idx="16">
                  <c:v>0.717356090899523</c:v>
                </c:pt>
                <c:pt idx="17">
                  <c:v>0.751280405140293</c:v>
                </c:pt>
                <c:pt idx="18">
                  <c:v>0.783326909627483</c:v>
                </c:pt>
                <c:pt idx="19">
                  <c:v>0.813415504789374</c:v>
                </c:pt>
                <c:pt idx="20">
                  <c:v>0.841470984807896</c:v>
                </c:pt>
                <c:pt idx="21">
                  <c:v>0.867423225594017</c:v>
                </c:pt>
                <c:pt idx="22">
                  <c:v>0.891207360061435</c:v>
                </c:pt>
                <c:pt idx="23">
                  <c:v>0.912763940260521</c:v>
                </c:pt>
                <c:pt idx="24">
                  <c:v>0.932039085967226</c:v>
                </c:pt>
                <c:pt idx="25">
                  <c:v>0.948984619355586</c:v>
                </c:pt>
                <c:pt idx="26">
                  <c:v>0.963558185417193</c:v>
                </c:pt>
                <c:pt idx="27">
                  <c:v>0.975723357826659</c:v>
                </c:pt>
                <c:pt idx="28">
                  <c:v>0.98544972998846</c:v>
                </c:pt>
                <c:pt idx="29">
                  <c:v>0.992712991037588</c:v>
                </c:pt>
                <c:pt idx="30">
                  <c:v>0.997494986604054</c:v>
                </c:pt>
                <c:pt idx="31">
                  <c:v>0.999783764189357</c:v>
                </c:pt>
                <c:pt idx="32">
                  <c:v>0.999573603041505</c:v>
                </c:pt>
                <c:pt idx="33">
                  <c:v>0.996865028453919</c:v>
                </c:pt>
                <c:pt idx="34">
                  <c:v>0.991664810452469</c:v>
                </c:pt>
                <c:pt idx="35">
                  <c:v>0.983985946873937</c:v>
                </c:pt>
                <c:pt idx="36">
                  <c:v>0.973847630878195</c:v>
                </c:pt>
                <c:pt idx="37">
                  <c:v>0.9612752029753</c:v>
                </c:pt>
                <c:pt idx="38">
                  <c:v>0.946300087687415</c:v>
                </c:pt>
                <c:pt idx="39">
                  <c:v>0.928959715003869</c:v>
                </c:pt>
                <c:pt idx="40">
                  <c:v>0.909297426825682</c:v>
                </c:pt>
                <c:pt idx="41">
                  <c:v>0.887362368633375</c:v>
                </c:pt>
                <c:pt idx="42">
                  <c:v>0.863209366648874</c:v>
                </c:pt>
                <c:pt idx="43">
                  <c:v>0.836898790798498</c:v>
                </c:pt>
                <c:pt idx="44">
                  <c:v>0.80849640381959</c:v>
                </c:pt>
                <c:pt idx="45">
                  <c:v>0.778073196887921</c:v>
                </c:pt>
                <c:pt idx="46">
                  <c:v>0.74570521217672</c:v>
                </c:pt>
                <c:pt idx="47">
                  <c:v>0.711473352790844</c:v>
                </c:pt>
                <c:pt idx="48">
                  <c:v>0.67546318055115</c:v>
                </c:pt>
                <c:pt idx="49">
                  <c:v>0.637764702134504</c:v>
                </c:pt>
                <c:pt idx="50">
                  <c:v>0.598472144103956</c:v>
                </c:pt>
                <c:pt idx="51">
                  <c:v>0.557683717391417</c:v>
                </c:pt>
                <c:pt idx="52">
                  <c:v>0.515501371821464</c:v>
                </c:pt>
                <c:pt idx="53">
                  <c:v>0.472030541289882</c:v>
                </c:pt>
                <c:pt idx="54">
                  <c:v>0.42737988023383</c:v>
                </c:pt>
                <c:pt idx="55">
                  <c:v>0.381660992052332</c:v>
                </c:pt>
                <c:pt idx="56">
                  <c:v>0.334988150155905</c:v>
                </c:pt>
                <c:pt idx="57">
                  <c:v>0.287478012342544</c:v>
                </c:pt>
                <c:pt idx="58">
                  <c:v>0.239249329213982</c:v>
                </c:pt>
                <c:pt idx="59">
                  <c:v>0.190422647361027</c:v>
                </c:pt>
                <c:pt idx="60">
                  <c:v>0.141120008059867</c:v>
                </c:pt>
                <c:pt idx="61">
                  <c:v>0.0914646422324368</c:v>
                </c:pt>
                <c:pt idx="62">
                  <c:v>0.0415806624332905</c:v>
                </c:pt>
              </c:numCache>
            </c:numRef>
          </c:yVal>
          <c:smooth val="1"/>
        </c:ser>
        <c:ser>
          <c:idx val="1"/>
          <c:order val="1"/>
          <c:spPr>
            <a:ln>
              <a:solidFill>
                <a:prstClr val="black"/>
              </a:solidFill>
            </a:ln>
          </c:spPr>
          <c:marker>
            <c:symbol val="none"/>
          </c:marker>
          <c:xVal>
            <c:numRef>
              <c:f>Sheet1!$A$1:$A$63</c:f>
              <c:numCache>
                <c:formatCode>General</c:formatCode>
                <c:ptCount val="63"/>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4.100000000000001</c:v>
                </c:pt>
                <c:pt idx="42">
                  <c:v>4.2</c:v>
                </c:pt>
                <c:pt idx="43">
                  <c:v>4.3</c:v>
                </c:pt>
                <c:pt idx="44">
                  <c:v>4.4</c:v>
                </c:pt>
                <c:pt idx="45">
                  <c:v>4.5</c:v>
                </c:pt>
                <c:pt idx="46">
                  <c:v>4.6</c:v>
                </c:pt>
                <c:pt idx="47">
                  <c:v>4.7</c:v>
                </c:pt>
                <c:pt idx="48">
                  <c:v>4.800000000000001</c:v>
                </c:pt>
                <c:pt idx="49">
                  <c:v>4.9</c:v>
                </c:pt>
                <c:pt idx="50">
                  <c:v>5.0</c:v>
                </c:pt>
                <c:pt idx="51">
                  <c:v>5.100000000000001</c:v>
                </c:pt>
                <c:pt idx="52">
                  <c:v>5.2</c:v>
                </c:pt>
                <c:pt idx="53">
                  <c:v>5.300000000000001</c:v>
                </c:pt>
                <c:pt idx="54">
                  <c:v>5.4</c:v>
                </c:pt>
                <c:pt idx="55">
                  <c:v>5.5</c:v>
                </c:pt>
                <c:pt idx="56">
                  <c:v>5.6</c:v>
                </c:pt>
                <c:pt idx="57">
                  <c:v>5.7</c:v>
                </c:pt>
                <c:pt idx="58">
                  <c:v>5.800000000000001</c:v>
                </c:pt>
                <c:pt idx="59">
                  <c:v>5.9</c:v>
                </c:pt>
                <c:pt idx="60">
                  <c:v>6.0</c:v>
                </c:pt>
                <c:pt idx="61">
                  <c:v>6.100000000000001</c:v>
                </c:pt>
                <c:pt idx="62">
                  <c:v>6.2</c:v>
                </c:pt>
              </c:numCache>
            </c:numRef>
          </c:xVal>
          <c:yVal>
            <c:numRef>
              <c:f>Sheet1!$C$1:$C$63</c:f>
              <c:numCache>
                <c:formatCode>General</c:formatCode>
                <c:ptCount val="63"/>
                <c:pt idx="0">
                  <c:v>0.0</c:v>
                </c:pt>
                <c:pt idx="1">
                  <c:v>-0.0499791692706783</c:v>
                </c:pt>
                <c:pt idx="2">
                  <c:v>-0.0998334166468281</c:v>
                </c:pt>
                <c:pt idx="3">
                  <c:v>-0.149438132473599</c:v>
                </c:pt>
                <c:pt idx="4">
                  <c:v>-0.198669330795061</c:v>
                </c:pt>
                <c:pt idx="5">
                  <c:v>-0.247403959254523</c:v>
                </c:pt>
                <c:pt idx="6">
                  <c:v>-0.29552020666134</c:v>
                </c:pt>
                <c:pt idx="7">
                  <c:v>-0.342897807455451</c:v>
                </c:pt>
                <c:pt idx="8">
                  <c:v>-0.389418342308651</c:v>
                </c:pt>
                <c:pt idx="9">
                  <c:v>-0.43496553411123</c:v>
                </c:pt>
                <c:pt idx="10">
                  <c:v>-0.479425538604203</c:v>
                </c:pt>
                <c:pt idx="11">
                  <c:v>-0.522687228930659</c:v>
                </c:pt>
                <c:pt idx="12">
                  <c:v>-0.564642473395036</c:v>
                </c:pt>
                <c:pt idx="13">
                  <c:v>-0.605186405736039</c:v>
                </c:pt>
                <c:pt idx="14">
                  <c:v>-0.644217687237691</c:v>
                </c:pt>
                <c:pt idx="15">
                  <c:v>-0.681638760023334</c:v>
                </c:pt>
                <c:pt idx="16">
                  <c:v>-0.717356090899523</c:v>
                </c:pt>
                <c:pt idx="17">
                  <c:v>-0.751280405140293</c:v>
                </c:pt>
                <c:pt idx="18">
                  <c:v>-0.783326909627483</c:v>
                </c:pt>
                <c:pt idx="19">
                  <c:v>-0.813415504789374</c:v>
                </c:pt>
                <c:pt idx="20">
                  <c:v>-0.841470984807896</c:v>
                </c:pt>
                <c:pt idx="21">
                  <c:v>-0.867423225594017</c:v>
                </c:pt>
                <c:pt idx="22">
                  <c:v>-0.891207360061435</c:v>
                </c:pt>
                <c:pt idx="23">
                  <c:v>-0.912763940260521</c:v>
                </c:pt>
                <c:pt idx="24">
                  <c:v>-0.932039085967226</c:v>
                </c:pt>
                <c:pt idx="25">
                  <c:v>-0.948984619355586</c:v>
                </c:pt>
                <c:pt idx="26">
                  <c:v>-0.963558185417193</c:v>
                </c:pt>
                <c:pt idx="27">
                  <c:v>-0.975723357826659</c:v>
                </c:pt>
                <c:pt idx="28">
                  <c:v>-0.98544972998846</c:v>
                </c:pt>
                <c:pt idx="29">
                  <c:v>-0.992712991037588</c:v>
                </c:pt>
                <c:pt idx="30">
                  <c:v>-0.997494986604054</c:v>
                </c:pt>
                <c:pt idx="31">
                  <c:v>-0.999783764189357</c:v>
                </c:pt>
                <c:pt idx="32">
                  <c:v>-0.999573603041505</c:v>
                </c:pt>
                <c:pt idx="33">
                  <c:v>-0.996865028453919</c:v>
                </c:pt>
                <c:pt idx="34">
                  <c:v>-0.991664810452469</c:v>
                </c:pt>
                <c:pt idx="35">
                  <c:v>-0.983985946873937</c:v>
                </c:pt>
                <c:pt idx="36">
                  <c:v>-0.973847630878195</c:v>
                </c:pt>
                <c:pt idx="37">
                  <c:v>-0.9612752029753</c:v>
                </c:pt>
                <c:pt idx="38">
                  <c:v>-0.946300087687415</c:v>
                </c:pt>
                <c:pt idx="39">
                  <c:v>-0.928959715003869</c:v>
                </c:pt>
                <c:pt idx="40">
                  <c:v>-0.909297426825682</c:v>
                </c:pt>
                <c:pt idx="41">
                  <c:v>-0.887362368633375</c:v>
                </c:pt>
                <c:pt idx="42">
                  <c:v>-0.863209366648874</c:v>
                </c:pt>
                <c:pt idx="43">
                  <c:v>-0.836898790798498</c:v>
                </c:pt>
                <c:pt idx="44">
                  <c:v>-0.80849640381959</c:v>
                </c:pt>
                <c:pt idx="45">
                  <c:v>-0.778073196887921</c:v>
                </c:pt>
                <c:pt idx="46">
                  <c:v>-0.74570521217672</c:v>
                </c:pt>
                <c:pt idx="47">
                  <c:v>-0.711473352790844</c:v>
                </c:pt>
                <c:pt idx="48">
                  <c:v>-0.67546318055115</c:v>
                </c:pt>
                <c:pt idx="49">
                  <c:v>-0.637764702134504</c:v>
                </c:pt>
                <c:pt idx="50">
                  <c:v>-0.598472144103956</c:v>
                </c:pt>
                <c:pt idx="51">
                  <c:v>-0.557683717391417</c:v>
                </c:pt>
                <c:pt idx="52">
                  <c:v>-0.515501371821464</c:v>
                </c:pt>
                <c:pt idx="53">
                  <c:v>-0.472030541289882</c:v>
                </c:pt>
                <c:pt idx="54">
                  <c:v>-0.42737988023383</c:v>
                </c:pt>
                <c:pt idx="55">
                  <c:v>-0.381660992052332</c:v>
                </c:pt>
                <c:pt idx="56">
                  <c:v>-0.334988150155905</c:v>
                </c:pt>
                <c:pt idx="57">
                  <c:v>-0.287478012342544</c:v>
                </c:pt>
                <c:pt idx="58">
                  <c:v>-0.239249329213982</c:v>
                </c:pt>
                <c:pt idx="59">
                  <c:v>-0.190422647361027</c:v>
                </c:pt>
                <c:pt idx="60">
                  <c:v>-0.141120008059867</c:v>
                </c:pt>
                <c:pt idx="61">
                  <c:v>-0.0914646422324368</c:v>
                </c:pt>
                <c:pt idx="62">
                  <c:v>-0.0415806624332905</c:v>
                </c:pt>
              </c:numCache>
            </c:numRef>
          </c:yVal>
          <c:smooth val="1"/>
        </c:ser>
        <c:dLbls>
          <c:showLegendKey val="0"/>
          <c:showVal val="0"/>
          <c:showCatName val="0"/>
          <c:showSerName val="0"/>
          <c:showPercent val="0"/>
          <c:showBubbleSize val="0"/>
        </c:dLbls>
        <c:axId val="-2083469272"/>
        <c:axId val="-2012646120"/>
      </c:scatterChart>
      <c:valAx>
        <c:axId val="-2083469272"/>
        <c:scaling>
          <c:orientation val="minMax"/>
          <c:max val="6.0"/>
        </c:scaling>
        <c:delete val="0"/>
        <c:axPos val="b"/>
        <c:numFmt formatCode="General" sourceLinked="1"/>
        <c:majorTickMark val="out"/>
        <c:minorTickMark val="none"/>
        <c:tickLblPos val="nextTo"/>
        <c:crossAx val="-2012646120"/>
        <c:crosses val="autoZero"/>
        <c:crossBetween val="midCat"/>
      </c:valAx>
      <c:valAx>
        <c:axId val="-2012646120"/>
        <c:scaling>
          <c:orientation val="minMax"/>
        </c:scaling>
        <c:delete val="0"/>
        <c:axPos val="l"/>
        <c:numFmt formatCode="General" sourceLinked="1"/>
        <c:majorTickMark val="out"/>
        <c:minorTickMark val="none"/>
        <c:tickLblPos val="nextTo"/>
        <c:crossAx val="-2083469272"/>
        <c:crosses val="autoZero"/>
        <c:crossBetween val="midCat"/>
      </c:valAx>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 Id="rId2"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 Id="rId2"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5C8B8FD-F9BD-F24A-8251-8E6AF5A6A2AC}" type="datetimeFigureOut">
              <a:rPr lang="en-US" smtClean="0"/>
              <a:t>1/21/14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4D74B98-2104-9B41-90AC-0967D72983E2}" type="slidenum">
              <a:rPr lang="en-US" smtClean="0"/>
              <a:t>‹#›</a:t>
            </a:fld>
            <a:endParaRPr lang="en-US"/>
          </a:p>
        </p:txBody>
      </p:sp>
    </p:spTree>
    <p:extLst>
      <p:ext uri="{BB962C8B-B14F-4D97-AF65-F5344CB8AC3E}">
        <p14:creationId xmlns:p14="http://schemas.microsoft.com/office/powerpoint/2010/main" val="13312606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40E8FAF-0EB9-4F3C-9D18-30F5214B3A3C}" type="slidenum">
              <a:rPr lang="en-US"/>
              <a:pPr>
                <a:defRPr/>
              </a:pPr>
              <a:t>‹#›</a:t>
            </a:fld>
            <a:endParaRPr lang="en-US"/>
          </a:p>
        </p:txBody>
      </p:sp>
    </p:spTree>
    <p:extLst>
      <p:ext uri="{BB962C8B-B14F-4D97-AF65-F5344CB8AC3E}">
        <p14:creationId xmlns:p14="http://schemas.microsoft.com/office/powerpoint/2010/main" val="165846585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40E8FAF-0EB9-4F3C-9D18-30F5214B3A3C}" type="slidenum">
              <a:rPr lang="en-US" smtClean="0"/>
              <a:pPr>
                <a:defRPr/>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5" name="Straight Connector 4"/>
          <p:cNvSpPr>
            <a:spLocks noChangeShapeType="1"/>
          </p:cNvSpPr>
          <p:nvPr/>
        </p:nvSpPr>
        <p:spPr bwMode="auto">
          <a:xfrm rot="16200000">
            <a:off x="-2536825"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a:lstStyle>
            <a:extLst/>
          </a:lstStyle>
          <a:p>
            <a:pPr>
              <a:defRPr/>
            </a:pPr>
            <a:endParaRPr lang="en-US">
              <a:latin typeface="Arial" charset="0"/>
            </a:endParaRPr>
          </a:p>
        </p:txBody>
      </p:sp>
      <p:sp>
        <p:nvSpPr>
          <p:cNvPr id="12" name="Title 11"/>
          <p:cNvSpPr>
            <a:spLocks noGrp="1"/>
          </p:cNvSpPr>
          <p:nvPr>
            <p:ph type="ctrTitle"/>
          </p:nvPr>
        </p:nvSpPr>
        <p:spPr>
          <a:xfrm>
            <a:off x="3366868" y="533400"/>
            <a:ext cx="5105400" cy="2868168"/>
          </a:xfrm>
        </p:spPr>
        <p:txBody>
          <a:bodyPr/>
          <a:lstStyle>
            <a:lvl1pPr algn="r">
              <a:defRPr sz="4200" b="1"/>
            </a:lvl1pPr>
            <a:extLst/>
          </a:lstStyle>
          <a:p>
            <a:r>
              <a:rPr lang="en-US" smtClean="0"/>
              <a:t>Click to edit Master title style</a:t>
            </a:r>
            <a:endParaRPr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30"/>
          <p:cNvSpPr>
            <a:spLocks noGrp="1"/>
          </p:cNvSpPr>
          <p:nvPr>
            <p:ph type="dt" sz="half" idx="10"/>
          </p:nvPr>
        </p:nvSpPr>
        <p:spPr>
          <a:xfrm>
            <a:off x="5033639" y="6557963"/>
            <a:ext cx="2840361" cy="227012"/>
          </a:xfrm>
        </p:spPr>
        <p:txBody>
          <a:bodyPr/>
          <a:lstStyle>
            <a:lvl1pPr>
              <a:defRPr lang="en-US">
                <a:solidFill>
                  <a:srgbClr val="FFFFFF"/>
                </a:solidFill>
              </a:defRPr>
            </a:lvl1pPr>
            <a:extLst/>
          </a:lstStyle>
          <a:p>
            <a:pPr>
              <a:defRPr/>
            </a:pPr>
            <a:r>
              <a:rPr lang="en-US" smtClean="0"/>
              <a:t>USPAS, Knoxville, TN, Jan. 20-31, 2014</a:t>
            </a:r>
            <a:endParaRPr/>
          </a:p>
        </p:txBody>
      </p:sp>
      <p:pic>
        <p:nvPicPr>
          <p:cNvPr id="7" name="Picture 6" descr="FNAL_logo_sm.gif"/>
          <p:cNvPicPr>
            <a:picLocks noChangeAspect="1"/>
          </p:cNvPicPr>
          <p:nvPr userDrawn="1"/>
        </p:nvPicPr>
        <p:blipFill>
          <a:blip r:embed="rId2" cstate="print"/>
          <a:stretch>
            <a:fillRect/>
          </a:stretch>
        </p:blipFill>
        <p:spPr>
          <a:xfrm>
            <a:off x="0" y="0"/>
            <a:ext cx="903767" cy="926942"/>
          </a:xfrm>
          <a:prstGeom prst="rect">
            <a:avLst/>
          </a:prstGeom>
        </p:spPr>
      </p:pic>
    </p:spTree>
  </p:cSld>
  <p:clrMapOvr>
    <a:overrideClrMapping bg1="lt1" tx1="dk1" bg2="lt2" tx2="dk2" accent1="accent1" accent2="accent2" accent3="accent3" accent4="accent4" accent5="accent5" accent6="accent6" hlink="hlink" folHlink="folHlink"/>
  </p:clrMapOvr>
  <p:transition xmlns:p14="http://schemas.microsoft.com/office/powerpoint/2010/mai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7135" y="134244"/>
            <a:ext cx="8262937" cy="441325"/>
          </a:xfrm>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503777" y="752368"/>
            <a:ext cx="8251825" cy="555307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6"/>
          <p:cNvSpPr>
            <a:spLocks noGrp="1"/>
          </p:cNvSpPr>
          <p:nvPr>
            <p:ph type="dt" sz="half" idx="10"/>
          </p:nvPr>
        </p:nvSpPr>
        <p:spPr/>
        <p:txBody>
          <a:bodyPr/>
          <a:lstStyle>
            <a:lvl1pPr>
              <a:defRPr/>
            </a:lvl1pPr>
          </a:lstStyle>
          <a:p>
            <a:pPr>
              <a:defRPr/>
            </a:pPr>
            <a:r>
              <a:rPr lang="en-US" smtClean="0"/>
              <a:t>USPAS, Knoxville, TN, Jan. 20-31, 2014</a:t>
            </a:r>
            <a:endParaRPr lang="en-US" dirty="0"/>
          </a:p>
        </p:txBody>
      </p:sp>
      <p:sp>
        <p:nvSpPr>
          <p:cNvPr id="5" name="Footer Placeholder 3"/>
          <p:cNvSpPr>
            <a:spLocks noGrp="1"/>
          </p:cNvSpPr>
          <p:nvPr>
            <p:ph type="ftr" sz="quarter" idx="11"/>
          </p:nvPr>
        </p:nvSpPr>
        <p:spPr/>
        <p:txBody>
          <a:bodyPr/>
          <a:lstStyle>
            <a:lvl1pPr>
              <a:defRPr/>
            </a:lvl1pPr>
          </a:lstStyle>
          <a:p>
            <a:pPr>
              <a:defRPr/>
            </a:pPr>
            <a:r>
              <a:rPr lang="fr-FR" smtClean="0"/>
              <a:t>Lecture 9 - Longitudinal Motion 2</a:t>
            </a:r>
            <a:endParaRPr lang="en-US">
              <a:latin typeface="+mn-lt"/>
            </a:endParaRPr>
          </a:p>
        </p:txBody>
      </p:sp>
      <p:sp>
        <p:nvSpPr>
          <p:cNvPr id="6" name="Slide Number Placeholder 15"/>
          <p:cNvSpPr>
            <a:spLocks noGrp="1"/>
          </p:cNvSpPr>
          <p:nvPr>
            <p:ph type="sldNum" sz="quarter" idx="12"/>
          </p:nvPr>
        </p:nvSpPr>
        <p:spPr/>
        <p:txBody>
          <a:bodyPr/>
          <a:lstStyle>
            <a:lvl1pPr>
              <a:defRPr/>
            </a:lvl1pPr>
          </a:lstStyle>
          <a:p>
            <a:pPr>
              <a:defRPr/>
            </a:pPr>
            <a:fld id="{8309CFA1-B09C-442F-85C3-919131D33D24}"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243388" y="6557963"/>
            <a:ext cx="2001837" cy="227012"/>
          </a:xfrm>
        </p:spPr>
        <p:txBody>
          <a:bodyPr/>
          <a:lstStyle>
            <a:lvl1pPr>
              <a:defRPr/>
            </a:lvl1pPr>
            <a:extLst/>
          </a:lstStyle>
          <a:p>
            <a:pPr>
              <a:defRPr/>
            </a:pPr>
            <a:r>
              <a:rPr lang="en-US" smtClean="0"/>
              <a:t>USPAS, Knoxville, TN, Jan. 20-31, 2014</a:t>
            </a:r>
            <a:endParaRPr lang="en-US"/>
          </a:p>
        </p:txBody>
      </p:sp>
      <p:sp>
        <p:nvSpPr>
          <p:cNvPr id="5" name="Footer Placeholder 4"/>
          <p:cNvSpPr>
            <a:spLocks noGrp="1"/>
          </p:cNvSpPr>
          <p:nvPr>
            <p:ph type="ftr" sz="quarter" idx="11"/>
          </p:nvPr>
        </p:nvSpPr>
        <p:spPr>
          <a:xfrm>
            <a:off x="457200" y="6556375"/>
            <a:ext cx="3657600" cy="228600"/>
          </a:xfrm>
        </p:spPr>
        <p:txBody>
          <a:bodyPr/>
          <a:lstStyle>
            <a:lvl1pPr>
              <a:defRPr/>
            </a:lvl1pPr>
            <a:extLst/>
          </a:lstStyle>
          <a:p>
            <a:pPr>
              <a:defRPr/>
            </a:pPr>
            <a:r>
              <a:rPr lang="fr-FR" smtClean="0"/>
              <a:t>Lecture 9 - Longitudinal Motion 2</a:t>
            </a:r>
            <a:endParaRPr lang="en-US">
              <a:latin typeface="+mn-lt"/>
            </a:endParaRPr>
          </a:p>
        </p:txBody>
      </p:sp>
      <p:sp>
        <p:nvSpPr>
          <p:cNvPr id="6" name="Slide Number Placeholder 5"/>
          <p:cNvSpPr>
            <a:spLocks noGrp="1"/>
          </p:cNvSpPr>
          <p:nvPr>
            <p:ph type="sldNum" sz="quarter" idx="12"/>
          </p:nvPr>
        </p:nvSpPr>
        <p:spPr>
          <a:xfrm>
            <a:off x="6254750" y="6553200"/>
            <a:ext cx="587375" cy="228600"/>
          </a:xfrm>
        </p:spPr>
        <p:txBody>
          <a:bodyPr/>
          <a:lstStyle>
            <a:lvl1pPr>
              <a:defRPr>
                <a:solidFill>
                  <a:schemeClr val="tx2"/>
                </a:solidFill>
              </a:defRPr>
            </a:lvl1pPr>
            <a:extLst/>
          </a:lstStyle>
          <a:p>
            <a:pPr>
              <a:defRPr/>
            </a:pPr>
            <a:fld id="{05B137E2-35D0-4667-9362-8260FF57AB09}"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8257" y="124288"/>
            <a:ext cx="8262937" cy="441325"/>
          </a:xfrm>
        </p:spPr>
        <p:txBody>
          <a:bodyPr/>
          <a:lstStyle>
            <a:lvl1pPr>
              <a:defRPr cap="none" baseline="0">
                <a:latin typeface="+mj-lt"/>
              </a:defRPr>
            </a:lvl1pPr>
            <a:extLst/>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26"/>
          <p:cNvSpPr>
            <a:spLocks noGrp="1"/>
          </p:cNvSpPr>
          <p:nvPr>
            <p:ph type="dt" sz="half" idx="10"/>
          </p:nvPr>
        </p:nvSpPr>
        <p:spPr>
          <a:xfrm>
            <a:off x="5741582" y="6569076"/>
            <a:ext cx="2516372" cy="161333"/>
          </a:xfrm>
        </p:spPr>
        <p:txBody>
          <a:bodyPr/>
          <a:lstStyle>
            <a:lvl1pPr>
              <a:defRPr/>
            </a:lvl1pPr>
          </a:lstStyle>
          <a:p>
            <a:pPr>
              <a:defRPr/>
            </a:pPr>
            <a:r>
              <a:rPr lang="en-US" smtClean="0"/>
              <a:t>USPAS, Knoxville, TN, Jan. 20-31, 2014</a:t>
            </a:r>
            <a:endParaRPr lang="en-US" dirty="0"/>
          </a:p>
        </p:txBody>
      </p:sp>
      <p:sp>
        <p:nvSpPr>
          <p:cNvPr id="5" name="Footer Placeholder 3"/>
          <p:cNvSpPr>
            <a:spLocks noGrp="1"/>
          </p:cNvSpPr>
          <p:nvPr>
            <p:ph type="ftr" sz="quarter" idx="11"/>
          </p:nvPr>
        </p:nvSpPr>
        <p:spPr>
          <a:xfrm>
            <a:off x="457199" y="6557963"/>
            <a:ext cx="3859619" cy="172446"/>
          </a:xfrm>
        </p:spPr>
        <p:txBody>
          <a:bodyPr/>
          <a:lstStyle>
            <a:lvl1pPr algn="l">
              <a:defRPr/>
            </a:lvl1pPr>
          </a:lstStyle>
          <a:p>
            <a:pPr>
              <a:defRPr/>
            </a:pPr>
            <a:r>
              <a:rPr lang="fr-FR" smtClean="0"/>
              <a:t>Lecture 9 - Longitudinal Motion 2</a:t>
            </a:r>
            <a:endParaRPr lang="en-US">
              <a:latin typeface="+mn-lt"/>
            </a:endParaRPr>
          </a:p>
        </p:txBody>
      </p:sp>
      <p:sp>
        <p:nvSpPr>
          <p:cNvPr id="6" name="Slide Number Placeholder 15"/>
          <p:cNvSpPr>
            <a:spLocks noGrp="1"/>
          </p:cNvSpPr>
          <p:nvPr>
            <p:ph type="sldNum" sz="quarter" idx="12"/>
          </p:nvPr>
        </p:nvSpPr>
        <p:spPr/>
        <p:txBody>
          <a:bodyPr/>
          <a:lstStyle>
            <a:lvl1pPr>
              <a:defRPr/>
            </a:lvl1pPr>
          </a:lstStyle>
          <a:p>
            <a:pPr>
              <a:defRPr/>
            </a:pPr>
            <a:fld id="{BCA26155-0DCC-45D2-90B6-32F65F3F6C0F}"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1657065"/>
            <a:ext cx="6255488" cy="1362075"/>
          </a:xfrm>
        </p:spPr>
        <p:txBody>
          <a:bodyPr anchor="t"/>
          <a:lstStyle>
            <a:lvl1pPr algn="r">
              <a:buNone/>
              <a:defRPr sz="42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1045029" y="3145972"/>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4" name="Date Placeholder 3"/>
          <p:cNvSpPr>
            <a:spLocks noGrp="1"/>
          </p:cNvSpPr>
          <p:nvPr>
            <p:ph type="dt" sz="half" idx="10"/>
          </p:nvPr>
        </p:nvSpPr>
        <p:spPr>
          <a:xfrm>
            <a:off x="4724400" y="6556375"/>
            <a:ext cx="2001838" cy="227013"/>
          </a:xfrm>
        </p:spPr>
        <p:txBody>
          <a:bodyPr/>
          <a:lstStyle>
            <a:lvl1pPr>
              <a:defRPr>
                <a:solidFill>
                  <a:schemeClr val="tx2"/>
                </a:solidFill>
              </a:defRPr>
            </a:lvl1pPr>
            <a:extLst/>
          </a:lstStyle>
          <a:p>
            <a:pPr>
              <a:defRPr/>
            </a:pPr>
            <a:r>
              <a:rPr lang="en-US" smtClean="0"/>
              <a:t>USPAS, Knoxville, TN, Jan. 20-31, 2014</a:t>
            </a:r>
            <a:endParaRPr lang="en-US"/>
          </a:p>
        </p:txBody>
      </p:sp>
      <p:sp>
        <p:nvSpPr>
          <p:cNvPr id="5" name="Footer Placeholder 4"/>
          <p:cNvSpPr>
            <a:spLocks noGrp="1"/>
          </p:cNvSpPr>
          <p:nvPr>
            <p:ph type="ftr" sz="quarter" idx="11"/>
          </p:nvPr>
        </p:nvSpPr>
        <p:spPr>
          <a:xfrm>
            <a:off x="1735138" y="6556375"/>
            <a:ext cx="2895600" cy="228600"/>
          </a:xfrm>
        </p:spPr>
        <p:txBody>
          <a:bodyPr/>
          <a:lstStyle>
            <a:lvl1pPr>
              <a:defRPr>
                <a:solidFill>
                  <a:schemeClr val="tx2"/>
                </a:solidFill>
              </a:defRPr>
            </a:lvl1pPr>
            <a:extLst/>
          </a:lstStyle>
          <a:p>
            <a:pPr>
              <a:defRPr/>
            </a:pPr>
            <a:r>
              <a:rPr lang="fr-FR" smtClean="0"/>
              <a:t>Lecture 9 - Longitudinal Motion 2</a:t>
            </a:r>
            <a:endParaRPr lang="en-US">
              <a:latin typeface="+mn-lt"/>
            </a:endParaRPr>
          </a:p>
        </p:txBody>
      </p:sp>
      <p:sp>
        <p:nvSpPr>
          <p:cNvPr id="6" name="Slide Number Placeholder 5"/>
          <p:cNvSpPr>
            <a:spLocks noGrp="1"/>
          </p:cNvSpPr>
          <p:nvPr>
            <p:ph type="sldNum" sz="quarter" idx="12"/>
          </p:nvPr>
        </p:nvSpPr>
        <p:spPr>
          <a:xfrm>
            <a:off x="6734175" y="6554788"/>
            <a:ext cx="587375" cy="228600"/>
          </a:xfrm>
        </p:spPr>
        <p:txBody>
          <a:bodyPr/>
          <a:lstStyle>
            <a:lvl1pPr>
              <a:defRPr/>
            </a:lvl1pPr>
            <a:extLst/>
          </a:lstStyle>
          <a:p>
            <a:pPr>
              <a:defRPr/>
            </a:pPr>
            <a:fld id="{03C22C54-04B8-4329-8E4F-B3EC0867C1C2}"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5408" y="224393"/>
            <a:ext cx="8371114" cy="507274"/>
          </a:xfrm>
        </p:spPr>
        <p:txBody>
          <a:bodyPr/>
          <a:lstStyle>
            <a:extLst/>
          </a:lstStyle>
          <a:p>
            <a:r>
              <a:rPr lang="en-US" smtClean="0"/>
              <a:t>Click to edit Master title style</a:t>
            </a:r>
            <a:endParaRPr lang="en-US" dirty="0"/>
          </a:p>
        </p:txBody>
      </p:sp>
      <p:sp>
        <p:nvSpPr>
          <p:cNvPr id="3" name="Content Placeholder 2"/>
          <p:cNvSpPr>
            <a:spLocks noGrp="1"/>
          </p:cNvSpPr>
          <p:nvPr>
            <p:ph sz="half" idx="1"/>
          </p:nvPr>
        </p:nvSpPr>
        <p:spPr>
          <a:xfrm>
            <a:off x="519661" y="862297"/>
            <a:ext cx="4060371" cy="5146449"/>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17530" y="853420"/>
            <a:ext cx="4172275" cy="5179106"/>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6"/>
          <p:cNvSpPr>
            <a:spLocks noGrp="1"/>
          </p:cNvSpPr>
          <p:nvPr>
            <p:ph type="dt" sz="half" idx="10"/>
          </p:nvPr>
        </p:nvSpPr>
        <p:spPr/>
        <p:txBody>
          <a:bodyPr/>
          <a:lstStyle>
            <a:lvl1pPr>
              <a:defRPr/>
            </a:lvl1pPr>
          </a:lstStyle>
          <a:p>
            <a:pPr>
              <a:defRPr/>
            </a:pPr>
            <a:r>
              <a:rPr lang="en-US" smtClean="0"/>
              <a:t>USPAS, Knoxville, TN, Jan. 20-31, 2014</a:t>
            </a:r>
            <a:endParaRPr lang="en-US" dirty="0"/>
          </a:p>
        </p:txBody>
      </p:sp>
      <p:sp>
        <p:nvSpPr>
          <p:cNvPr id="6" name="Footer Placeholder 3"/>
          <p:cNvSpPr>
            <a:spLocks noGrp="1"/>
          </p:cNvSpPr>
          <p:nvPr>
            <p:ph type="ftr" sz="quarter" idx="11"/>
          </p:nvPr>
        </p:nvSpPr>
        <p:spPr/>
        <p:txBody>
          <a:bodyPr/>
          <a:lstStyle>
            <a:lvl1pPr>
              <a:defRPr/>
            </a:lvl1pPr>
          </a:lstStyle>
          <a:p>
            <a:pPr>
              <a:defRPr/>
            </a:pPr>
            <a:r>
              <a:rPr lang="fr-FR" smtClean="0"/>
              <a:t>Lecture 9 - Longitudinal Motion 2</a:t>
            </a:r>
            <a:endParaRPr lang="en-US">
              <a:latin typeface="+mn-lt"/>
            </a:endParaRPr>
          </a:p>
        </p:txBody>
      </p:sp>
      <p:sp>
        <p:nvSpPr>
          <p:cNvPr id="7" name="Slide Number Placeholder 15"/>
          <p:cNvSpPr>
            <a:spLocks noGrp="1"/>
          </p:cNvSpPr>
          <p:nvPr>
            <p:ph type="sldNum" sz="quarter" idx="12"/>
          </p:nvPr>
        </p:nvSpPr>
        <p:spPr/>
        <p:txBody>
          <a:bodyPr/>
          <a:lstStyle>
            <a:lvl1pPr>
              <a:defRPr/>
            </a:lvl1pPr>
          </a:lstStyle>
          <a:p>
            <a:pPr>
              <a:defRPr/>
            </a:pPr>
            <a:fld id="{8D914655-DFE5-45AD-AEB7-B6324F535D89}"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507274"/>
          </a:xfrm>
        </p:spPr>
        <p:txBody>
          <a:bodyPr/>
          <a:lstStyle>
            <a:lvl1pPr>
              <a:defRPr/>
            </a:lvl1pPr>
            <a:extLst/>
          </a:lstStyle>
          <a:p>
            <a:r>
              <a:rPr lang="en-US" smtClean="0"/>
              <a:t>Click to edit Master title style</a:t>
            </a:r>
            <a:endParaRPr lang="en-US" dirty="0"/>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8829"/>
            <a:ext cx="3520440" cy="4857811"/>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178808" y="979714"/>
            <a:ext cx="3520440" cy="4846926"/>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26"/>
          <p:cNvSpPr>
            <a:spLocks noGrp="1"/>
          </p:cNvSpPr>
          <p:nvPr>
            <p:ph type="dt" sz="half" idx="10"/>
          </p:nvPr>
        </p:nvSpPr>
        <p:spPr/>
        <p:txBody>
          <a:bodyPr/>
          <a:lstStyle>
            <a:lvl1pPr>
              <a:defRPr/>
            </a:lvl1pPr>
          </a:lstStyle>
          <a:p>
            <a:pPr>
              <a:defRPr/>
            </a:pPr>
            <a:r>
              <a:rPr lang="en-US" smtClean="0"/>
              <a:t>USPAS, Knoxville, TN, Jan. 20-31, 2014</a:t>
            </a:r>
            <a:endParaRPr lang="en-US" dirty="0"/>
          </a:p>
        </p:txBody>
      </p:sp>
      <p:sp>
        <p:nvSpPr>
          <p:cNvPr id="8" name="Footer Placeholder 3"/>
          <p:cNvSpPr>
            <a:spLocks noGrp="1"/>
          </p:cNvSpPr>
          <p:nvPr>
            <p:ph type="ftr" sz="quarter" idx="11"/>
          </p:nvPr>
        </p:nvSpPr>
        <p:spPr/>
        <p:txBody>
          <a:bodyPr/>
          <a:lstStyle>
            <a:lvl1pPr>
              <a:defRPr/>
            </a:lvl1pPr>
          </a:lstStyle>
          <a:p>
            <a:pPr>
              <a:defRPr/>
            </a:pPr>
            <a:r>
              <a:rPr lang="fr-FR" smtClean="0"/>
              <a:t>Lecture 9 - Longitudinal Motion 2</a:t>
            </a:r>
            <a:endParaRPr lang="en-US">
              <a:latin typeface="+mn-lt"/>
            </a:endParaRPr>
          </a:p>
        </p:txBody>
      </p:sp>
      <p:sp>
        <p:nvSpPr>
          <p:cNvPr id="9" name="Slide Number Placeholder 15"/>
          <p:cNvSpPr>
            <a:spLocks noGrp="1"/>
          </p:cNvSpPr>
          <p:nvPr>
            <p:ph type="sldNum" sz="quarter" idx="12"/>
          </p:nvPr>
        </p:nvSpPr>
        <p:spPr/>
        <p:txBody>
          <a:bodyPr/>
          <a:lstStyle>
            <a:lvl1pPr>
              <a:defRPr/>
            </a:lvl1pPr>
          </a:lstStyle>
          <a:p>
            <a:pPr>
              <a:defRPr/>
            </a:pPr>
            <a:fld id="{71013A5A-BD10-4E42-8EDD-42C4A14A642B}"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1587" y="115854"/>
            <a:ext cx="8490857" cy="463731"/>
          </a:xfrm>
        </p:spPr>
        <p:txBody>
          <a:bodyPr/>
          <a:lstStyle>
            <a:extLst/>
          </a:lstStyle>
          <a:p>
            <a:r>
              <a:rPr lang="en-US" smtClean="0"/>
              <a:t>Click to edit Master title style</a:t>
            </a:r>
            <a:endParaRPr lang="en-US" dirty="0"/>
          </a:p>
        </p:txBody>
      </p:sp>
      <p:sp>
        <p:nvSpPr>
          <p:cNvPr id="3" name="Date Placeholder 26"/>
          <p:cNvSpPr>
            <a:spLocks noGrp="1"/>
          </p:cNvSpPr>
          <p:nvPr>
            <p:ph type="dt" sz="half" idx="10"/>
          </p:nvPr>
        </p:nvSpPr>
        <p:spPr>
          <a:xfrm>
            <a:off x="5264458" y="6569076"/>
            <a:ext cx="2993496" cy="227012"/>
          </a:xfrm>
        </p:spPr>
        <p:txBody>
          <a:bodyPr/>
          <a:lstStyle>
            <a:lvl1pPr>
              <a:defRPr/>
            </a:lvl1pPr>
          </a:lstStyle>
          <a:p>
            <a:pPr>
              <a:defRPr/>
            </a:pPr>
            <a:r>
              <a:rPr lang="en-US" smtClean="0"/>
              <a:t>USPAS, Knoxville, TN, Jan. 20-31, 2014</a:t>
            </a:r>
            <a:endParaRPr lang="en-US" dirty="0"/>
          </a:p>
        </p:txBody>
      </p:sp>
      <p:sp>
        <p:nvSpPr>
          <p:cNvPr id="4" name="Footer Placeholder 3"/>
          <p:cNvSpPr>
            <a:spLocks noGrp="1"/>
          </p:cNvSpPr>
          <p:nvPr>
            <p:ph type="ftr" sz="quarter" idx="11"/>
          </p:nvPr>
        </p:nvSpPr>
        <p:spPr/>
        <p:txBody>
          <a:bodyPr/>
          <a:lstStyle>
            <a:lvl1pPr>
              <a:defRPr/>
            </a:lvl1pPr>
          </a:lstStyle>
          <a:p>
            <a:pPr>
              <a:defRPr/>
            </a:pPr>
            <a:r>
              <a:rPr lang="fr-FR" smtClean="0"/>
              <a:t>Lecture 9 - Longitudinal Motion 2</a:t>
            </a:r>
            <a:endParaRPr lang="en-US">
              <a:latin typeface="+mn-lt"/>
            </a:endParaRPr>
          </a:p>
        </p:txBody>
      </p:sp>
      <p:sp>
        <p:nvSpPr>
          <p:cNvPr id="5" name="Slide Number Placeholder 15"/>
          <p:cNvSpPr>
            <a:spLocks noGrp="1"/>
          </p:cNvSpPr>
          <p:nvPr>
            <p:ph type="sldNum" sz="quarter" idx="12"/>
          </p:nvPr>
        </p:nvSpPr>
        <p:spPr/>
        <p:txBody>
          <a:bodyPr/>
          <a:lstStyle>
            <a:lvl1pPr>
              <a:defRPr/>
            </a:lvl1pPr>
          </a:lstStyle>
          <a:p>
            <a:pPr>
              <a:defRPr/>
            </a:pPr>
            <a:fld id="{BAB536C3-BB10-4165-8E74-99838CB51702}"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6"/>
          <p:cNvSpPr>
            <a:spLocks noGrp="1"/>
          </p:cNvSpPr>
          <p:nvPr>
            <p:ph type="dt" sz="half" idx="10"/>
          </p:nvPr>
        </p:nvSpPr>
        <p:spPr/>
        <p:txBody>
          <a:bodyPr/>
          <a:lstStyle>
            <a:lvl1pPr>
              <a:defRPr/>
            </a:lvl1pPr>
          </a:lstStyle>
          <a:p>
            <a:pPr>
              <a:defRPr/>
            </a:pPr>
            <a:r>
              <a:rPr lang="en-US" smtClean="0"/>
              <a:t>USPAS, Knoxville, TN, Jan. 20-31, 2014</a:t>
            </a:r>
            <a:endParaRPr lang="en-US" dirty="0"/>
          </a:p>
        </p:txBody>
      </p:sp>
      <p:sp>
        <p:nvSpPr>
          <p:cNvPr id="3" name="Footer Placeholder 3"/>
          <p:cNvSpPr>
            <a:spLocks noGrp="1"/>
          </p:cNvSpPr>
          <p:nvPr>
            <p:ph type="ftr" sz="quarter" idx="11"/>
          </p:nvPr>
        </p:nvSpPr>
        <p:spPr/>
        <p:txBody>
          <a:bodyPr/>
          <a:lstStyle>
            <a:lvl1pPr>
              <a:defRPr/>
            </a:lvl1pPr>
          </a:lstStyle>
          <a:p>
            <a:pPr>
              <a:defRPr/>
            </a:pPr>
            <a:r>
              <a:rPr lang="fr-FR" smtClean="0"/>
              <a:t>Lecture 9 - Longitudinal Motion 2</a:t>
            </a:r>
            <a:endParaRPr lang="en-US">
              <a:latin typeface="+mn-lt"/>
            </a:endParaRPr>
          </a:p>
        </p:txBody>
      </p:sp>
      <p:sp>
        <p:nvSpPr>
          <p:cNvPr id="4" name="Slide Number Placeholder 15"/>
          <p:cNvSpPr>
            <a:spLocks noGrp="1"/>
          </p:cNvSpPr>
          <p:nvPr>
            <p:ph type="sldNum" sz="quarter" idx="12"/>
          </p:nvPr>
        </p:nvSpPr>
        <p:spPr/>
        <p:txBody>
          <a:bodyPr/>
          <a:lstStyle>
            <a:lvl1pPr>
              <a:defRPr/>
            </a:lvl1pPr>
          </a:lstStyle>
          <a:p>
            <a:pPr>
              <a:defRPr/>
            </a:pPr>
            <a:fld id="{7A871096-0617-41A5-9758-D80165640925}"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lstStyle>
            <a:lvl1pPr algn="l">
              <a:buNone/>
              <a:defRPr lang="en-US" sz="2400" baseline="0" smtClean="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lIns="45720" tIns="0" rIns="0" bIns="0" spcCol="0" rtlCol="0" fromWordArt="0" forceAA="0">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6"/>
          <p:cNvSpPr>
            <a:spLocks noGrp="1"/>
          </p:cNvSpPr>
          <p:nvPr>
            <p:ph type="dt" sz="half" idx="10"/>
          </p:nvPr>
        </p:nvSpPr>
        <p:spPr/>
        <p:txBody>
          <a:bodyPr/>
          <a:lstStyle>
            <a:lvl1pPr>
              <a:defRPr/>
            </a:lvl1pPr>
          </a:lstStyle>
          <a:p>
            <a:pPr>
              <a:defRPr/>
            </a:pPr>
            <a:r>
              <a:rPr lang="en-US" smtClean="0"/>
              <a:t>USPAS, Knoxville, TN, Jan. 20-31, 2014</a:t>
            </a:r>
            <a:endParaRPr lang="en-US" dirty="0"/>
          </a:p>
        </p:txBody>
      </p:sp>
      <p:sp>
        <p:nvSpPr>
          <p:cNvPr id="6" name="Footer Placeholder 3"/>
          <p:cNvSpPr>
            <a:spLocks noGrp="1"/>
          </p:cNvSpPr>
          <p:nvPr>
            <p:ph type="ftr" sz="quarter" idx="11"/>
          </p:nvPr>
        </p:nvSpPr>
        <p:spPr/>
        <p:txBody>
          <a:bodyPr/>
          <a:lstStyle>
            <a:lvl1pPr>
              <a:defRPr/>
            </a:lvl1pPr>
          </a:lstStyle>
          <a:p>
            <a:pPr>
              <a:defRPr/>
            </a:pPr>
            <a:r>
              <a:rPr lang="fr-FR" smtClean="0"/>
              <a:t>Lecture 9 - Longitudinal Motion 2</a:t>
            </a:r>
            <a:endParaRPr lang="en-US">
              <a:latin typeface="+mn-lt"/>
            </a:endParaRPr>
          </a:p>
        </p:txBody>
      </p:sp>
      <p:sp>
        <p:nvSpPr>
          <p:cNvPr id="7" name="Slide Number Placeholder 15"/>
          <p:cNvSpPr>
            <a:spLocks noGrp="1"/>
          </p:cNvSpPr>
          <p:nvPr>
            <p:ph type="sldNum" sz="quarter" idx="12"/>
          </p:nvPr>
        </p:nvSpPr>
        <p:spPr/>
        <p:txBody>
          <a:bodyPr/>
          <a:lstStyle>
            <a:lvl1pPr>
              <a:defRPr/>
            </a:lvl1pPr>
          </a:lstStyle>
          <a:p>
            <a:pPr>
              <a:defRPr/>
            </a:pPr>
            <a:fld id="{B7584E87-2809-400F-A130-20751D1ABD79}"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5" name="Rectangle 4"/>
          <p:cNvSpPr/>
          <p:nvPr/>
        </p:nvSpPr>
        <p:spPr>
          <a:xfrm rot="21240000">
            <a:off x="598488" y="1004888"/>
            <a:ext cx="4319587" cy="4311650"/>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defRPr/>
            </a:pPr>
            <a:endParaRPr lang="en-US"/>
          </a:p>
        </p:txBody>
      </p:sp>
      <p:sp>
        <p:nvSpPr>
          <p:cNvPr id="6" name="Rectangle 5"/>
          <p:cNvSpPr/>
          <p:nvPr/>
        </p:nvSpPr>
        <p:spPr>
          <a:xfrm rot="21420000">
            <a:off x="596900" y="998538"/>
            <a:ext cx="4319588" cy="4313237"/>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defRPr/>
            </a:pPr>
            <a:endParaRPr lang="en-US"/>
          </a:p>
        </p:txBody>
      </p:sp>
      <p:sp>
        <p:nvSpPr>
          <p:cNvPr id="2" name="Title 1"/>
          <p:cNvSpPr>
            <a:spLocks noGrp="1"/>
          </p:cNvSpPr>
          <p:nvPr>
            <p:ph type="title"/>
          </p:nvPr>
        </p:nvSpPr>
        <p:spPr>
          <a:xfrm>
            <a:off x="5389098" y="1143000"/>
            <a:ext cx="3429000" cy="2057400"/>
          </a:xfrm>
        </p:spPr>
        <p:txBody>
          <a:bodyPr/>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lang="en-US" smtClean="0"/>
              <a:t>Click to edit Master title style</a:t>
            </a:r>
            <a:endParaRPr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lIns="82296" tIns="0" rIns="0" bIns="0" spcCol="0" rtlCol="0" fromWordArt="0" forceAA="0">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7" name="Date Placeholder 4"/>
          <p:cNvSpPr>
            <a:spLocks noGrp="1"/>
          </p:cNvSpPr>
          <p:nvPr>
            <p:ph type="dt" sz="half" idx="10"/>
          </p:nvPr>
        </p:nvSpPr>
        <p:spPr/>
        <p:txBody>
          <a:bodyPr/>
          <a:lstStyle>
            <a:lvl1pPr>
              <a:defRPr/>
            </a:lvl1pPr>
            <a:extLst/>
          </a:lstStyle>
          <a:p>
            <a:pPr>
              <a:defRPr/>
            </a:pPr>
            <a:r>
              <a:rPr lang="en-US" smtClean="0"/>
              <a:t>USPAS, Knoxville, TN, Jan. 20-31, 2014</a:t>
            </a:r>
            <a:endParaRPr lang="en-US"/>
          </a:p>
        </p:txBody>
      </p:sp>
      <p:sp>
        <p:nvSpPr>
          <p:cNvPr id="8" name="Footer Placeholder 5"/>
          <p:cNvSpPr>
            <a:spLocks noGrp="1"/>
          </p:cNvSpPr>
          <p:nvPr>
            <p:ph type="ftr" sz="quarter" idx="11"/>
          </p:nvPr>
        </p:nvSpPr>
        <p:spPr/>
        <p:txBody>
          <a:bodyPr/>
          <a:lstStyle>
            <a:lvl1pPr>
              <a:defRPr/>
            </a:lvl1pPr>
            <a:extLst/>
          </a:lstStyle>
          <a:p>
            <a:pPr>
              <a:defRPr/>
            </a:pPr>
            <a:r>
              <a:rPr lang="fr-FR" smtClean="0"/>
              <a:t>Lecture 9 - Longitudinal Motion 2</a:t>
            </a:r>
            <a:endParaRPr lang="en-US">
              <a:latin typeface="+mn-lt"/>
            </a:endParaRPr>
          </a:p>
        </p:txBody>
      </p:sp>
      <p:sp>
        <p:nvSpPr>
          <p:cNvPr id="9" name="Slide Number Placeholder 6"/>
          <p:cNvSpPr>
            <a:spLocks noGrp="1"/>
          </p:cNvSpPr>
          <p:nvPr>
            <p:ph type="sldNum" sz="quarter" idx="12"/>
          </p:nvPr>
        </p:nvSpPr>
        <p:spPr/>
        <p:txBody>
          <a:bodyPr/>
          <a:lstStyle>
            <a:lvl1pPr>
              <a:defRPr/>
            </a:lvl1pPr>
            <a:extLst/>
          </a:lstStyle>
          <a:p>
            <a:pPr>
              <a:defRPr/>
            </a:pPr>
            <a:fld id="{F58A0D8F-9A19-4D03-8318-653C6FCD8B95}"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gi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2" y="0"/>
            <a:ext cx="391887"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defRPr/>
            </a:pPr>
            <a:endParaRPr lang="en-US"/>
          </a:p>
        </p:txBody>
      </p:sp>
      <p:sp>
        <p:nvSpPr>
          <p:cNvPr id="3" name="Title Placeholder 2"/>
          <p:cNvSpPr>
            <a:spLocks noGrp="1"/>
          </p:cNvSpPr>
          <p:nvPr>
            <p:ph type="title"/>
          </p:nvPr>
        </p:nvSpPr>
        <p:spPr>
          <a:xfrm>
            <a:off x="497135" y="134244"/>
            <a:ext cx="8262937" cy="441325"/>
          </a:xfrm>
          <a:prstGeom prst="rect">
            <a:avLst/>
          </a:prstGeom>
        </p:spPr>
        <p:txBody>
          <a:bodyPr vert="horz" lIns="45720" tIns="0" rIns="45720" bIns="0" anchor="b" anchorCtr="0">
            <a:noAutofit/>
          </a:bodyPr>
          <a:lstStyle>
            <a:extLst/>
          </a:lstStyle>
          <a:p>
            <a:r>
              <a:rPr lang="en-US" smtClean="0"/>
              <a:t>Click to edit Master title style</a:t>
            </a:r>
            <a:endParaRPr lang="en-US" dirty="0"/>
          </a:p>
        </p:txBody>
      </p:sp>
      <p:sp>
        <p:nvSpPr>
          <p:cNvPr id="1030" name="Text Placeholder 30"/>
          <p:cNvSpPr>
            <a:spLocks noGrp="1"/>
          </p:cNvSpPr>
          <p:nvPr>
            <p:ph type="body" idx="1"/>
          </p:nvPr>
        </p:nvSpPr>
        <p:spPr bwMode="auto">
          <a:xfrm>
            <a:off x="503776" y="690225"/>
            <a:ext cx="8251825" cy="5553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7" name="Date Placeholder 26"/>
          <p:cNvSpPr>
            <a:spLocks noGrp="1"/>
          </p:cNvSpPr>
          <p:nvPr>
            <p:ph type="dt" sz="half" idx="2"/>
          </p:nvPr>
        </p:nvSpPr>
        <p:spPr>
          <a:xfrm>
            <a:off x="5486400" y="6569076"/>
            <a:ext cx="2771553" cy="227012"/>
          </a:xfrm>
          <a:prstGeom prst="rect">
            <a:avLst/>
          </a:prstGeom>
        </p:spPr>
        <p:txBody>
          <a:bodyPr vert="horz" tIns="0" bIns="0" anchor="b"/>
          <a:lstStyle>
            <a:lvl1pPr algn="r" eaLnBrk="1" latinLnBrk="0" hangingPunct="1">
              <a:defRPr kumimoji="0" sz="1000">
                <a:solidFill>
                  <a:schemeClr val="tx2"/>
                </a:solidFill>
                <a:latin typeface="Arial" charset="0"/>
              </a:defRPr>
            </a:lvl1pPr>
            <a:extLst/>
          </a:lstStyle>
          <a:p>
            <a:pPr>
              <a:defRPr/>
            </a:pPr>
            <a:r>
              <a:rPr lang="en-US" smtClean="0"/>
              <a:t>USPAS, Knoxville, TN, Jan. 20-31, 2014</a:t>
            </a:r>
            <a:endParaRPr lang="en-US" dirty="0"/>
          </a:p>
        </p:txBody>
      </p:sp>
      <p:sp>
        <p:nvSpPr>
          <p:cNvPr id="4" name="Footer Placeholder 3"/>
          <p:cNvSpPr>
            <a:spLocks noGrp="1"/>
          </p:cNvSpPr>
          <p:nvPr>
            <p:ph type="ftr" sz="quarter" idx="3"/>
          </p:nvPr>
        </p:nvSpPr>
        <p:spPr>
          <a:xfrm>
            <a:off x="457200" y="6557963"/>
            <a:ext cx="3657600" cy="228600"/>
          </a:xfrm>
          <a:prstGeom prst="rect">
            <a:avLst/>
          </a:prstGeom>
        </p:spPr>
        <p:txBody>
          <a:bodyPr vert="horz" tIns="0" bIns="0" anchor="b"/>
          <a:lstStyle>
            <a:lvl1pPr algn="r" eaLnBrk="1" latinLnBrk="0" hangingPunct="1">
              <a:defRPr kumimoji="0" sz="1000">
                <a:solidFill>
                  <a:schemeClr val="tx2"/>
                </a:solidFill>
                <a:latin typeface="Arial" charset="0"/>
              </a:defRPr>
            </a:lvl1pPr>
            <a:extLst/>
          </a:lstStyle>
          <a:p>
            <a:pPr>
              <a:defRPr/>
            </a:pPr>
            <a:r>
              <a:rPr lang="fr-FR" smtClean="0"/>
              <a:t>Lecture 9 - Longitudinal Motion 2</a:t>
            </a:r>
            <a:endParaRPr lang="en-US">
              <a:latin typeface="+mn-lt"/>
            </a:endParaRPr>
          </a:p>
        </p:txBody>
      </p:sp>
      <p:sp>
        <p:nvSpPr>
          <p:cNvPr id="16" name="Slide Number Placeholder 15"/>
          <p:cNvSpPr>
            <a:spLocks noGrp="1"/>
          </p:cNvSpPr>
          <p:nvPr>
            <p:ph type="sldNum" sz="quarter" idx="4"/>
          </p:nvPr>
        </p:nvSpPr>
        <p:spPr>
          <a:xfrm>
            <a:off x="8337550" y="6534150"/>
            <a:ext cx="588963" cy="228600"/>
          </a:xfrm>
          <a:prstGeom prst="rect">
            <a:avLst/>
          </a:prstGeom>
        </p:spPr>
        <p:txBody>
          <a:bodyPr vert="horz" lIns="0" tIns="0" rIns="0" bIns="0" anchor="b"/>
          <a:lstStyle>
            <a:lvl1pPr algn="r" eaLnBrk="1" latinLnBrk="0" hangingPunct="1">
              <a:defRPr kumimoji="0" sz="1100">
                <a:solidFill>
                  <a:schemeClr val="tx2"/>
                </a:solidFill>
                <a:latin typeface="Arial" charset="0"/>
              </a:defRPr>
            </a:lvl1pPr>
            <a:extLst/>
          </a:lstStyle>
          <a:p>
            <a:pPr>
              <a:defRPr/>
            </a:pPr>
            <a:fld id="{61210FB4-E372-466D-A3EB-21FD966A10F2}" type="slidenum">
              <a:rPr lang="en-US"/>
              <a:pPr>
                <a:defRPr/>
              </a:pPr>
              <a:t>‹#›</a:t>
            </a:fld>
            <a:endParaRPr lang="en-US"/>
          </a:p>
        </p:txBody>
      </p:sp>
      <p:sp>
        <p:nvSpPr>
          <p:cNvPr id="8" name="Text Box 11"/>
          <p:cNvSpPr txBox="1">
            <a:spLocks noChangeArrowheads="1"/>
          </p:cNvSpPr>
          <p:nvPr userDrawn="1"/>
        </p:nvSpPr>
        <p:spPr bwMode="auto">
          <a:xfrm>
            <a:off x="381000" y="6553200"/>
            <a:ext cx="1676400" cy="579438"/>
          </a:xfrm>
          <a:prstGeom prst="rect">
            <a:avLst/>
          </a:prstGeom>
          <a:noFill/>
          <a:ln w="9525">
            <a:noFill/>
            <a:miter lim="800000"/>
            <a:headEnd/>
            <a:tailEnd/>
          </a:ln>
          <a:effectLst/>
        </p:spPr>
        <p:txBody>
          <a:bodyPr>
            <a:spAutoFit/>
          </a:bodyPr>
          <a:lstStyle/>
          <a:p>
            <a:pPr>
              <a:spcBef>
                <a:spcPct val="50000"/>
              </a:spcBef>
              <a:defRPr/>
            </a:pPr>
            <a:endParaRPr lang="en-US"/>
          </a:p>
        </p:txBody>
      </p:sp>
      <p:pic>
        <p:nvPicPr>
          <p:cNvPr id="10" name="Picture 9" descr="FNAL_logo_sm.gif"/>
          <p:cNvPicPr>
            <a:picLocks noChangeAspect="1"/>
          </p:cNvPicPr>
          <p:nvPr userDrawn="1"/>
        </p:nvPicPr>
        <p:blipFill>
          <a:blip r:embed="rId14" cstate="print"/>
          <a:stretch>
            <a:fillRect/>
          </a:stretch>
        </p:blipFill>
        <p:spPr>
          <a:xfrm>
            <a:off x="0" y="1"/>
            <a:ext cx="371959" cy="381496"/>
          </a:xfrm>
          <a:prstGeom prst="rect">
            <a:avLst/>
          </a:prstGeom>
        </p:spPr>
      </p:pic>
    </p:spTree>
  </p:cSld>
  <p:clrMap bg1="lt1" tx1="dk1" bg2="lt2" tx2="dk2" accent1="accent1" accent2="accent2" accent3="accent3" accent4="accent4" accent5="accent5" accent6="accent6" hlink="hlink" folHlink="folHlink"/>
  <p:sldLayoutIdLst>
    <p:sldLayoutId id="2147483764" r:id="rId1"/>
    <p:sldLayoutId id="2147483757" r:id="rId2"/>
    <p:sldLayoutId id="2147483765" r:id="rId3"/>
    <p:sldLayoutId id="2147483758" r:id="rId4"/>
    <p:sldLayoutId id="2147483759" r:id="rId5"/>
    <p:sldLayoutId id="2147483760" r:id="rId6"/>
    <p:sldLayoutId id="2147483761" r:id="rId7"/>
    <p:sldLayoutId id="2147483762" r:id="rId8"/>
    <p:sldLayoutId id="2147483766" r:id="rId9"/>
    <p:sldLayoutId id="2147483763" r:id="rId10"/>
    <p:sldLayoutId id="2147483767" r:id="rId11"/>
  </p:sldLayoutIdLst>
  <p:transition xmlns:p14="http://schemas.microsoft.com/office/powerpoint/2010/main">
    <p:fade thruBlk="1"/>
  </p:transition>
  <p:timing>
    <p:tnLst>
      <p:par>
        <p:cTn xmlns:p14="http://schemas.microsoft.com/office/powerpoint/2010/main" id="1" dur="indefinite" restart="never" nodeType="tmRoot"/>
      </p:par>
    </p:tnLst>
  </p:timing>
  <p:hf hdr="0"/>
  <p:txStyles>
    <p:titleStyle>
      <a:lvl1pPr algn="l" rtl="0" eaLnBrk="0" fontAlgn="base" hangingPunct="0">
        <a:spcBef>
          <a:spcPct val="0"/>
        </a:spcBef>
        <a:spcAft>
          <a:spcPct val="0"/>
        </a:spcAft>
        <a:defRPr sz="2800" b="1" kern="120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defRPr>
      </a:lvl1pPr>
      <a:lvl2pPr algn="l" rtl="0" eaLnBrk="0" fontAlgn="base" hangingPunct="0">
        <a:spcBef>
          <a:spcPct val="0"/>
        </a:spcBef>
        <a:spcAft>
          <a:spcPct val="0"/>
        </a:spcAft>
        <a:defRPr sz="2800" b="1">
          <a:solidFill>
            <a:schemeClr val="tx1"/>
          </a:solidFill>
          <a:latin typeface="Trebuchet MS" pitchFamily="34" charset="0"/>
        </a:defRPr>
      </a:lvl2pPr>
      <a:lvl3pPr algn="l" rtl="0" eaLnBrk="0" fontAlgn="base" hangingPunct="0">
        <a:spcBef>
          <a:spcPct val="0"/>
        </a:spcBef>
        <a:spcAft>
          <a:spcPct val="0"/>
        </a:spcAft>
        <a:defRPr sz="2800" b="1">
          <a:solidFill>
            <a:schemeClr val="tx1"/>
          </a:solidFill>
          <a:latin typeface="Trebuchet MS" pitchFamily="34" charset="0"/>
        </a:defRPr>
      </a:lvl3pPr>
      <a:lvl4pPr algn="l" rtl="0" eaLnBrk="0" fontAlgn="base" hangingPunct="0">
        <a:spcBef>
          <a:spcPct val="0"/>
        </a:spcBef>
        <a:spcAft>
          <a:spcPct val="0"/>
        </a:spcAft>
        <a:defRPr sz="2800" b="1">
          <a:solidFill>
            <a:schemeClr val="tx1"/>
          </a:solidFill>
          <a:latin typeface="Trebuchet MS" pitchFamily="34" charset="0"/>
        </a:defRPr>
      </a:lvl4pPr>
      <a:lvl5pPr algn="l" rtl="0" eaLnBrk="0" fontAlgn="base" hangingPunct="0">
        <a:spcBef>
          <a:spcPct val="0"/>
        </a:spcBef>
        <a:spcAft>
          <a:spcPct val="0"/>
        </a:spcAft>
        <a:defRPr sz="2800" b="1">
          <a:solidFill>
            <a:schemeClr val="tx1"/>
          </a:solidFill>
          <a:latin typeface="Trebuchet MS" pitchFamily="34" charset="0"/>
        </a:defRPr>
      </a:lvl5pPr>
      <a:lvl6pPr marL="457200" algn="l" rtl="0" eaLnBrk="1" fontAlgn="base" hangingPunct="1">
        <a:spcBef>
          <a:spcPct val="0"/>
        </a:spcBef>
        <a:spcAft>
          <a:spcPct val="0"/>
        </a:spcAft>
        <a:defRPr sz="2800" b="1">
          <a:solidFill>
            <a:schemeClr val="tx1"/>
          </a:solidFill>
          <a:latin typeface="Trebuchet MS" pitchFamily="34" charset="0"/>
        </a:defRPr>
      </a:lvl6pPr>
      <a:lvl7pPr marL="914400" algn="l" rtl="0" eaLnBrk="1" fontAlgn="base" hangingPunct="1">
        <a:spcBef>
          <a:spcPct val="0"/>
        </a:spcBef>
        <a:spcAft>
          <a:spcPct val="0"/>
        </a:spcAft>
        <a:defRPr sz="2800" b="1">
          <a:solidFill>
            <a:schemeClr val="tx1"/>
          </a:solidFill>
          <a:latin typeface="Trebuchet MS" pitchFamily="34" charset="0"/>
        </a:defRPr>
      </a:lvl7pPr>
      <a:lvl8pPr marL="1371600" algn="l" rtl="0" eaLnBrk="1" fontAlgn="base" hangingPunct="1">
        <a:spcBef>
          <a:spcPct val="0"/>
        </a:spcBef>
        <a:spcAft>
          <a:spcPct val="0"/>
        </a:spcAft>
        <a:defRPr sz="2800" b="1">
          <a:solidFill>
            <a:schemeClr val="tx1"/>
          </a:solidFill>
          <a:latin typeface="Trebuchet MS" pitchFamily="34" charset="0"/>
        </a:defRPr>
      </a:lvl8pPr>
      <a:lvl9pPr marL="1828800" algn="l" rtl="0" eaLnBrk="1" fontAlgn="base" hangingPunct="1">
        <a:spcBef>
          <a:spcPct val="0"/>
        </a:spcBef>
        <a:spcAft>
          <a:spcPct val="0"/>
        </a:spcAft>
        <a:defRPr sz="2800" b="1">
          <a:solidFill>
            <a:schemeClr val="tx1"/>
          </a:solidFill>
          <a:latin typeface="Trebuchet MS" pitchFamily="34" charset="0"/>
        </a:defRPr>
      </a:lvl9pPr>
      <a:extLst/>
    </p:titleStyle>
    <p:bodyStyle>
      <a:lvl1pPr marL="273050" indent="-273050" algn="l" rtl="0" eaLnBrk="0" fontAlgn="base" hangingPunct="0">
        <a:spcBef>
          <a:spcPts val="600"/>
        </a:spcBef>
        <a:spcAft>
          <a:spcPct val="0"/>
        </a:spcAft>
        <a:buClr>
          <a:schemeClr val="tx2"/>
        </a:buClr>
        <a:buSzPct val="73000"/>
        <a:buFont typeface="Wingdings 2" pitchFamily="18" charset="2"/>
        <a:buChar char=""/>
        <a:defRPr sz="2600" kern="1200">
          <a:solidFill>
            <a:schemeClr val="tx1"/>
          </a:solidFill>
          <a:latin typeface="+mn-lt"/>
          <a:ea typeface="+mn-ea"/>
          <a:cs typeface="+mn-cs"/>
        </a:defRPr>
      </a:lvl1pPr>
      <a:lvl2pPr marL="520700" indent="-228600" algn="l" rtl="0" eaLnBrk="0" fontAlgn="base" hangingPunct="0">
        <a:spcBef>
          <a:spcPts val="500"/>
        </a:spcBef>
        <a:spcAft>
          <a:spcPct val="0"/>
        </a:spcAft>
        <a:buClr>
          <a:srgbClr val="F9B639"/>
        </a:buClr>
        <a:buSzPct val="80000"/>
        <a:buFont typeface="Wingdings 2" pitchFamily="18" charset="2"/>
        <a:buChar char=""/>
        <a:defRPr sz="2300" kern="1200">
          <a:solidFill>
            <a:srgbClr val="6C6C6C"/>
          </a:solidFill>
          <a:latin typeface="+mn-lt"/>
          <a:ea typeface="+mn-ea"/>
          <a:cs typeface="+mn-cs"/>
        </a:defRPr>
      </a:lvl2pPr>
      <a:lvl3pPr marL="758825" indent="-228600" algn="l" rtl="0" eaLnBrk="0" fontAlgn="base" hangingPunct="0">
        <a:spcBef>
          <a:spcPts val="400"/>
        </a:spcBef>
        <a:spcAft>
          <a:spcPct val="0"/>
        </a:spcAft>
        <a:buClr>
          <a:srgbClr val="F9B639"/>
        </a:buClr>
        <a:buSzPct val="60000"/>
        <a:buFont typeface="Wingdings" pitchFamily="2" charset="2"/>
        <a:buChar char=""/>
        <a:defRPr sz="2000" kern="1200">
          <a:solidFill>
            <a:schemeClr val="tx1"/>
          </a:solidFill>
          <a:latin typeface="+mn-lt"/>
          <a:ea typeface="+mn-ea"/>
          <a:cs typeface="+mn-cs"/>
        </a:defRPr>
      </a:lvl3pPr>
      <a:lvl4pPr marL="1004888" indent="-228600" algn="l" rtl="0" eaLnBrk="0" fontAlgn="base" hangingPunct="0">
        <a:spcBef>
          <a:spcPct val="20000"/>
        </a:spcBef>
        <a:spcAft>
          <a:spcPct val="0"/>
        </a:spcAft>
        <a:buClr>
          <a:srgbClr val="F9B639"/>
        </a:buClr>
        <a:buSzPct val="80000"/>
        <a:buFont typeface="Wingdings 2" pitchFamily="18" charset="2"/>
        <a:buChar char=""/>
        <a:defRPr sz="2000" kern="1200">
          <a:solidFill>
            <a:srgbClr val="6C6C6C"/>
          </a:solidFill>
          <a:latin typeface="+mn-lt"/>
          <a:ea typeface="+mn-ea"/>
          <a:cs typeface="+mn-cs"/>
        </a:defRPr>
      </a:lvl4pPr>
      <a:lvl5pPr marL="1279525" indent="-228600" algn="l" rtl="0" eaLnBrk="0" fontAlgn="base" hangingPunct="0">
        <a:spcBef>
          <a:spcPts val="400"/>
        </a:spcBef>
        <a:spcAft>
          <a:spcPct val="0"/>
        </a:spcAft>
        <a:buClr>
          <a:srgbClr val="F9B639"/>
        </a:buClr>
        <a:buSzPct val="70000"/>
        <a:buFont typeface="Wingdings" pitchFamily="2" charset="2"/>
        <a:buChar char=""/>
        <a:defRPr sz="20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wmf"/><Relationship Id="rId5" Type="http://schemas.openxmlformats.org/officeDocument/2006/relationships/oleObject" Target="../embeddings/oleObject2.bin"/><Relationship Id="rId6"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5.wmf"/><Relationship Id="rId5" Type="http://schemas.openxmlformats.org/officeDocument/2006/relationships/oleObject" Target="../embeddings/oleObject4.bin"/><Relationship Id="rId6" Type="http://schemas.openxmlformats.org/officeDocument/2006/relationships/image" Target="../media/image6.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oleObject" Target="../embeddings/oleObject5.bin"/><Relationship Id="rId5" Type="http://schemas.openxmlformats.org/officeDocument/2006/relationships/image" Target="../media/image7.wmf"/><Relationship Id="rId6" Type="http://schemas.openxmlformats.org/officeDocument/2006/relationships/oleObject" Target="../embeddings/oleObject6.bin"/><Relationship Id="rId7" Type="http://schemas.openxmlformats.org/officeDocument/2006/relationships/image" Target="../media/image8.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10.wmf"/><Relationship Id="rId5" Type="http://schemas.openxmlformats.org/officeDocument/2006/relationships/chart" Target="../charts/chart1.xml"/><Relationship Id="rId6" Type="http://schemas.openxmlformats.org/officeDocument/2006/relationships/chart" Target="../charts/chart2.xml"/><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11.wmf"/><Relationship Id="rId5" Type="http://schemas.openxmlformats.org/officeDocument/2006/relationships/chart" Target="../charts/chart3.xml"/><Relationship Id="rId6" Type="http://schemas.openxmlformats.org/officeDocument/2006/relationships/chart" Target="../charts/chart4.xml"/><Relationship Id="rId7" Type="http://schemas.openxmlformats.org/officeDocument/2006/relationships/chart" Target="../charts/chart5.xml"/><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ctrTitle"/>
          </p:nvPr>
        </p:nvSpPr>
        <p:spPr>
          <a:xfrm>
            <a:off x="1708879" y="533400"/>
            <a:ext cx="6763389" cy="2868168"/>
          </a:xfrm>
        </p:spPr>
        <p:txBody>
          <a:bodyPr/>
          <a:lstStyle/>
          <a:p>
            <a:pPr eaLnBrk="1" hangingPunct="1">
              <a:defRPr/>
            </a:pPr>
            <a:r>
              <a:rPr lang="en-US" dirty="0" smtClean="0"/>
              <a:t>Longitudinal Motion 2 </a:t>
            </a:r>
            <a:endParaRPr lang="en-US" dirty="0"/>
          </a:p>
        </p:txBody>
      </p:sp>
      <p:sp>
        <p:nvSpPr>
          <p:cNvPr id="8195" name="Rectangle 5"/>
          <p:cNvSpPr>
            <a:spLocks noGrp="1" noChangeArrowheads="1"/>
          </p:cNvSpPr>
          <p:nvPr>
            <p:ph type="subTitle" idx="1"/>
          </p:nvPr>
        </p:nvSpPr>
        <p:spPr>
          <a:xfrm>
            <a:off x="3354388" y="3540125"/>
            <a:ext cx="5114925" cy="1101725"/>
          </a:xfrm>
        </p:spPr>
        <p:txBody>
          <a:bodyPr/>
          <a:lstStyle/>
          <a:p>
            <a:pPr eaLnBrk="1" hangingPunct="1"/>
            <a:r>
              <a:rPr lang="en-US" smtClean="0"/>
              <a:t>Eric Prebys, FNAL</a:t>
            </a:r>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 Manipulations</a:t>
            </a:r>
            <a:endParaRPr lang="en-US" dirty="0"/>
          </a:p>
        </p:txBody>
      </p:sp>
      <p:sp>
        <p:nvSpPr>
          <p:cNvPr id="3" name="Content Placeholder 2"/>
          <p:cNvSpPr>
            <a:spLocks noGrp="1"/>
          </p:cNvSpPr>
          <p:nvPr>
            <p:ph idx="1"/>
          </p:nvPr>
        </p:nvSpPr>
        <p:spPr>
          <a:xfrm>
            <a:off x="503776" y="690226"/>
            <a:ext cx="8251825" cy="633608"/>
          </a:xfrm>
        </p:spPr>
        <p:txBody>
          <a:bodyPr/>
          <a:lstStyle/>
          <a:p>
            <a:r>
              <a:rPr lang="en-US" sz="1800" dirty="0" smtClean="0"/>
              <a:t>As you’ll show in homework, the synchrotron tune (longitudinal oscillations/turn) is generally &lt;&lt;1.</a:t>
            </a:r>
          </a:p>
          <a:p>
            <a:r>
              <a:rPr lang="en-US" sz="1800" dirty="0" smtClean="0"/>
              <a:t>That means that if there are multiple RF cavities around the ring, the orbiting particle will see the </a:t>
            </a:r>
            <a:r>
              <a:rPr lang="en-US" sz="1800" i="1" dirty="0" smtClean="0"/>
              <a:t>vector sum </a:t>
            </a:r>
            <a:r>
              <a:rPr lang="en-US" sz="1800" dirty="0" smtClean="0"/>
              <a:t>of the cavities.</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We will clearly get the maximum energy gain if all phases are the same, so (assuming all voltages are the same)</a:t>
            </a:r>
            <a:endParaRPr lang="en-US" sz="1800" dirty="0"/>
          </a:p>
        </p:txBody>
      </p:sp>
      <p:sp>
        <p:nvSpPr>
          <p:cNvPr id="4" name="Date Placeholder 3"/>
          <p:cNvSpPr>
            <a:spLocks noGrp="1"/>
          </p:cNvSpPr>
          <p:nvPr>
            <p:ph type="dt" sz="half" idx="10"/>
          </p:nvPr>
        </p:nvSpPr>
        <p:spPr/>
        <p:txBody>
          <a:bodyPr/>
          <a:lstStyle/>
          <a:p>
            <a:pPr>
              <a:defRPr/>
            </a:pPr>
            <a:r>
              <a:rPr lang="en-US" smtClean="0"/>
              <a:t>USPAS, Knoxville, TN, Jan. 20-31, 2014</a:t>
            </a:r>
            <a:endParaRPr lang="en-US" dirty="0"/>
          </a:p>
        </p:txBody>
      </p:sp>
      <p:sp>
        <p:nvSpPr>
          <p:cNvPr id="5" name="Footer Placeholder 4"/>
          <p:cNvSpPr>
            <a:spLocks noGrp="1"/>
          </p:cNvSpPr>
          <p:nvPr>
            <p:ph type="ftr" sz="quarter" idx="11"/>
          </p:nvPr>
        </p:nvSpPr>
        <p:spPr/>
        <p:txBody>
          <a:bodyPr/>
          <a:lstStyle/>
          <a:p>
            <a:pPr>
              <a:defRPr/>
            </a:pPr>
            <a:r>
              <a:rPr lang="fr-FR" smtClean="0"/>
              <a:t>Lecture 9 - Longitudinal Motion 2</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2</a:t>
            </a:fld>
            <a:endParaRPr lang="en-US"/>
          </a:p>
        </p:txBody>
      </p:sp>
      <p:sp>
        <p:nvSpPr>
          <p:cNvPr id="7" name="Oval 6"/>
          <p:cNvSpPr/>
          <p:nvPr/>
        </p:nvSpPr>
        <p:spPr>
          <a:xfrm>
            <a:off x="3043451" y="2347414"/>
            <a:ext cx="2347415" cy="242930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3903260" y="2006220"/>
            <a:ext cx="723331" cy="409434"/>
            <a:chOff x="3903260" y="2006220"/>
            <a:chExt cx="723331" cy="409434"/>
          </a:xfrm>
        </p:grpSpPr>
        <p:sp>
          <p:nvSpPr>
            <p:cNvPr id="8" name="TextBox 7"/>
            <p:cNvSpPr txBox="1"/>
            <p:nvPr/>
          </p:nvSpPr>
          <p:spPr>
            <a:xfrm>
              <a:off x="3903260" y="2006220"/>
              <a:ext cx="723331" cy="369332"/>
            </a:xfrm>
            <a:prstGeom prst="rect">
              <a:avLst/>
            </a:prstGeom>
            <a:noFill/>
          </p:spPr>
          <p:txBody>
            <a:bodyPr wrap="square" rtlCol="0">
              <a:spAutoFit/>
            </a:bodyPr>
            <a:lstStyle/>
            <a:p>
              <a:r>
                <a:rPr lang="en-US" sz="1800" dirty="0" smtClean="0">
                  <a:solidFill>
                    <a:srgbClr val="C00000"/>
                  </a:solidFill>
                  <a:latin typeface="+mn-lt"/>
                </a:rPr>
                <a:t>RF1</a:t>
              </a:r>
            </a:p>
          </p:txBody>
        </p:sp>
        <p:sp>
          <p:nvSpPr>
            <p:cNvPr id="9" name="Rectangle 8"/>
            <p:cNvSpPr/>
            <p:nvPr/>
          </p:nvSpPr>
          <p:spPr>
            <a:xfrm>
              <a:off x="3998794" y="2306472"/>
              <a:ext cx="354842" cy="109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rot="1536326">
            <a:off x="4492388" y="2185916"/>
            <a:ext cx="723331" cy="409434"/>
            <a:chOff x="3903260" y="2006220"/>
            <a:chExt cx="723331" cy="409434"/>
          </a:xfrm>
        </p:grpSpPr>
        <p:sp>
          <p:nvSpPr>
            <p:cNvPr id="12" name="TextBox 11"/>
            <p:cNvSpPr txBox="1"/>
            <p:nvPr/>
          </p:nvSpPr>
          <p:spPr>
            <a:xfrm>
              <a:off x="3903260" y="2006220"/>
              <a:ext cx="723331" cy="369332"/>
            </a:xfrm>
            <a:prstGeom prst="rect">
              <a:avLst/>
            </a:prstGeom>
            <a:noFill/>
          </p:spPr>
          <p:txBody>
            <a:bodyPr wrap="square" rtlCol="0">
              <a:spAutoFit/>
            </a:bodyPr>
            <a:lstStyle/>
            <a:p>
              <a:r>
                <a:rPr lang="en-US" sz="1800" dirty="0" smtClean="0">
                  <a:solidFill>
                    <a:srgbClr val="C00000"/>
                  </a:solidFill>
                  <a:latin typeface="+mn-lt"/>
                </a:rPr>
                <a:t>RF2</a:t>
              </a:r>
            </a:p>
          </p:txBody>
        </p:sp>
        <p:sp>
          <p:nvSpPr>
            <p:cNvPr id="13" name="Rectangle 12"/>
            <p:cNvSpPr/>
            <p:nvPr/>
          </p:nvSpPr>
          <p:spPr>
            <a:xfrm>
              <a:off x="3998794" y="2306472"/>
              <a:ext cx="354842" cy="109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rot="3094316">
            <a:off x="4983709" y="2622644"/>
            <a:ext cx="723331" cy="409434"/>
            <a:chOff x="3903260" y="2006220"/>
            <a:chExt cx="723331" cy="409434"/>
          </a:xfrm>
        </p:grpSpPr>
        <p:sp>
          <p:nvSpPr>
            <p:cNvPr id="15" name="TextBox 14"/>
            <p:cNvSpPr txBox="1"/>
            <p:nvPr/>
          </p:nvSpPr>
          <p:spPr>
            <a:xfrm>
              <a:off x="3903260" y="2006220"/>
              <a:ext cx="723331" cy="369332"/>
            </a:xfrm>
            <a:prstGeom prst="rect">
              <a:avLst/>
            </a:prstGeom>
            <a:noFill/>
          </p:spPr>
          <p:txBody>
            <a:bodyPr wrap="square" rtlCol="0">
              <a:spAutoFit/>
            </a:bodyPr>
            <a:lstStyle/>
            <a:p>
              <a:r>
                <a:rPr lang="en-US" sz="1800" dirty="0" smtClean="0">
                  <a:solidFill>
                    <a:srgbClr val="C00000"/>
                  </a:solidFill>
                  <a:latin typeface="+mn-lt"/>
                </a:rPr>
                <a:t>RF3</a:t>
              </a:r>
            </a:p>
          </p:txBody>
        </p:sp>
        <p:sp>
          <p:nvSpPr>
            <p:cNvPr id="16" name="Rectangle 15"/>
            <p:cNvSpPr/>
            <p:nvPr/>
          </p:nvSpPr>
          <p:spPr>
            <a:xfrm>
              <a:off x="3998794" y="2306472"/>
              <a:ext cx="354842" cy="109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rot="5106459">
            <a:off x="5190700" y="3348250"/>
            <a:ext cx="723331" cy="409434"/>
            <a:chOff x="3903260" y="2006220"/>
            <a:chExt cx="723331" cy="409434"/>
          </a:xfrm>
        </p:grpSpPr>
        <p:sp>
          <p:nvSpPr>
            <p:cNvPr id="18" name="TextBox 17"/>
            <p:cNvSpPr txBox="1"/>
            <p:nvPr/>
          </p:nvSpPr>
          <p:spPr>
            <a:xfrm>
              <a:off x="3903260" y="2006220"/>
              <a:ext cx="723331" cy="369332"/>
            </a:xfrm>
            <a:prstGeom prst="rect">
              <a:avLst/>
            </a:prstGeom>
            <a:noFill/>
          </p:spPr>
          <p:txBody>
            <a:bodyPr wrap="square" rtlCol="0">
              <a:spAutoFit/>
            </a:bodyPr>
            <a:lstStyle/>
            <a:p>
              <a:r>
                <a:rPr lang="en-US" sz="1800" dirty="0" smtClean="0">
                  <a:solidFill>
                    <a:srgbClr val="C00000"/>
                  </a:solidFill>
                  <a:latin typeface="+mn-lt"/>
                </a:rPr>
                <a:t>RF3</a:t>
              </a:r>
            </a:p>
          </p:txBody>
        </p:sp>
        <p:sp>
          <p:nvSpPr>
            <p:cNvPr id="19" name="Rectangle 18"/>
            <p:cNvSpPr/>
            <p:nvPr/>
          </p:nvSpPr>
          <p:spPr>
            <a:xfrm>
              <a:off x="3998794" y="2306472"/>
              <a:ext cx="354842" cy="109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0" name="Object 19"/>
          <p:cNvGraphicFramePr>
            <a:graphicFrameLocks noChangeAspect="1"/>
          </p:cNvGraphicFramePr>
          <p:nvPr/>
        </p:nvGraphicFramePr>
        <p:xfrm>
          <a:off x="6191250" y="2370754"/>
          <a:ext cx="1912938" cy="1162050"/>
        </p:xfrm>
        <a:graphic>
          <a:graphicData uri="http://schemas.openxmlformats.org/presentationml/2006/ole">
            <mc:AlternateContent xmlns:mc="http://schemas.openxmlformats.org/markup-compatibility/2006">
              <mc:Choice xmlns:v="urn:schemas-microsoft-com:vml" Requires="v">
                <p:oleObj spid="_x0000_s63493" name="Equation" r:id="rId3" imgW="1130040" imgH="685800" progId="Equation.3">
                  <p:embed/>
                </p:oleObj>
              </mc:Choice>
              <mc:Fallback>
                <p:oleObj name="Equation" r:id="rId3" imgW="1130040" imgH="685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1250" y="2370754"/>
                        <a:ext cx="1912938" cy="1162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Box 20"/>
          <p:cNvSpPr txBox="1"/>
          <p:nvPr/>
        </p:nvSpPr>
        <p:spPr>
          <a:xfrm>
            <a:off x="6196084" y="3698543"/>
            <a:ext cx="2265528" cy="923330"/>
          </a:xfrm>
          <a:prstGeom prst="rect">
            <a:avLst/>
          </a:prstGeom>
          <a:noFill/>
        </p:spPr>
        <p:txBody>
          <a:bodyPr wrap="square" rtlCol="0">
            <a:spAutoFit/>
          </a:bodyPr>
          <a:lstStyle/>
          <a:p>
            <a:r>
              <a:rPr lang="en-US" sz="1800" i="1" dirty="0" err="1" smtClean="0">
                <a:solidFill>
                  <a:srgbClr val="C00000"/>
                </a:solidFill>
                <a:latin typeface="Symbol" pitchFamily="18" charset="2"/>
              </a:rPr>
              <a:t>f</a:t>
            </a:r>
            <a:r>
              <a:rPr lang="en-US" sz="1800" i="1" baseline="-25000" dirty="0" err="1" smtClean="0">
                <a:solidFill>
                  <a:srgbClr val="C00000"/>
                </a:solidFill>
                <a:latin typeface="+mn-lt"/>
              </a:rPr>
              <a:t>i</a:t>
            </a:r>
            <a:r>
              <a:rPr lang="en-US" sz="1800" dirty="0" smtClean="0">
                <a:solidFill>
                  <a:srgbClr val="C00000"/>
                </a:solidFill>
                <a:latin typeface="+mn-lt"/>
              </a:rPr>
              <a:t> is the phase angle at the arrival of the particle at cavity </a:t>
            </a:r>
            <a:r>
              <a:rPr lang="en-US" sz="1800" i="1" dirty="0" err="1" smtClean="0">
                <a:solidFill>
                  <a:srgbClr val="C00000"/>
                </a:solidFill>
                <a:latin typeface="+mn-lt"/>
              </a:rPr>
              <a:t>i</a:t>
            </a:r>
            <a:endParaRPr lang="en-US" sz="1800" i="1" dirty="0" smtClean="0">
              <a:solidFill>
                <a:srgbClr val="C00000"/>
              </a:solidFill>
              <a:latin typeface="+mn-lt"/>
            </a:endParaRPr>
          </a:p>
        </p:txBody>
      </p:sp>
      <p:graphicFrame>
        <p:nvGraphicFramePr>
          <p:cNvPr id="63491" name="Object 3"/>
          <p:cNvGraphicFramePr>
            <a:graphicFrameLocks noChangeAspect="1"/>
          </p:cNvGraphicFramePr>
          <p:nvPr/>
        </p:nvGraphicFramePr>
        <p:xfrm>
          <a:off x="3209925" y="5459413"/>
          <a:ext cx="2078038" cy="750887"/>
        </p:xfrm>
        <a:graphic>
          <a:graphicData uri="http://schemas.openxmlformats.org/presentationml/2006/ole">
            <mc:AlternateContent xmlns:mc="http://schemas.openxmlformats.org/markup-compatibility/2006">
              <mc:Choice xmlns:v="urn:schemas-microsoft-com:vml" Requires="v">
                <p:oleObj spid="_x0000_s63494" name="Equation" r:id="rId5" imgW="1091880" imgH="393480" progId="Equation.3">
                  <p:embed/>
                </p:oleObj>
              </mc:Choice>
              <mc:Fallback>
                <p:oleObj name="Equation" r:id="rId5" imgW="1091880" imgH="3934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9925" y="5459413"/>
                        <a:ext cx="2078038" cy="750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xmlns:p14="http://schemas.microsoft.com/office/powerpoint/2010/mai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we always want the maximum acceleration?</a:t>
            </a:r>
            <a:endParaRPr lang="en-US" dirty="0"/>
          </a:p>
        </p:txBody>
      </p:sp>
      <p:sp>
        <p:nvSpPr>
          <p:cNvPr id="3" name="Content Placeholder 2"/>
          <p:cNvSpPr>
            <a:spLocks noGrp="1"/>
          </p:cNvSpPr>
          <p:nvPr>
            <p:ph idx="1"/>
          </p:nvPr>
        </p:nvSpPr>
        <p:spPr>
          <a:xfrm>
            <a:off x="503776" y="690225"/>
            <a:ext cx="8251825" cy="1356939"/>
          </a:xfrm>
        </p:spPr>
        <p:txBody>
          <a:bodyPr/>
          <a:lstStyle/>
          <a:p>
            <a:r>
              <a:rPr lang="en-US" sz="1800" dirty="0" smtClean="0"/>
              <a:t>As we’ll see, there are times when we want to change the amplitude of the RF quickly.</a:t>
            </a:r>
          </a:p>
          <a:p>
            <a:r>
              <a:rPr lang="en-US" sz="1800" dirty="0" smtClean="0"/>
              <a:t>Because cavities represent stored energy, changing their amplitude quickly can be difficult. </a:t>
            </a:r>
          </a:p>
          <a:p>
            <a:r>
              <a:rPr lang="en-US" sz="1800" dirty="0" smtClean="0"/>
              <a:t>Much quicker to change phase</a:t>
            </a:r>
          </a:p>
          <a:p>
            <a:r>
              <a:rPr lang="en-US" sz="1800" dirty="0" smtClean="0"/>
              <a:t>Standard technique is to divide RF cavities into two groups and adjust the relative phase. In the simplest case, we put half the RF cavities into group “A” and half into group “B”.  We can adjust the phases of these cavities relative to our nominal synchronous phase as</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So</a:t>
            </a:r>
            <a:endParaRPr lang="en-US" sz="1800" dirty="0"/>
          </a:p>
        </p:txBody>
      </p:sp>
      <p:sp>
        <p:nvSpPr>
          <p:cNvPr id="4" name="Date Placeholder 3"/>
          <p:cNvSpPr>
            <a:spLocks noGrp="1"/>
          </p:cNvSpPr>
          <p:nvPr>
            <p:ph type="dt" sz="half" idx="10"/>
          </p:nvPr>
        </p:nvSpPr>
        <p:spPr/>
        <p:txBody>
          <a:bodyPr/>
          <a:lstStyle/>
          <a:p>
            <a:pPr>
              <a:defRPr/>
            </a:pPr>
            <a:r>
              <a:rPr lang="en-US" smtClean="0"/>
              <a:t>USPAS, Knoxville, TN, Jan. 20-31, 2014</a:t>
            </a:r>
            <a:endParaRPr lang="en-US" dirty="0"/>
          </a:p>
        </p:txBody>
      </p:sp>
      <p:sp>
        <p:nvSpPr>
          <p:cNvPr id="5" name="Footer Placeholder 4"/>
          <p:cNvSpPr>
            <a:spLocks noGrp="1"/>
          </p:cNvSpPr>
          <p:nvPr>
            <p:ph type="ftr" sz="quarter" idx="11"/>
          </p:nvPr>
        </p:nvSpPr>
        <p:spPr/>
        <p:txBody>
          <a:bodyPr/>
          <a:lstStyle/>
          <a:p>
            <a:pPr>
              <a:defRPr/>
            </a:pPr>
            <a:r>
              <a:rPr lang="fr-FR" smtClean="0"/>
              <a:t>Lecture 9 - Longitudinal Motion 2</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3</a:t>
            </a:fld>
            <a:endParaRPr lang="en-US"/>
          </a:p>
        </p:txBody>
      </p:sp>
      <p:graphicFrame>
        <p:nvGraphicFramePr>
          <p:cNvPr id="7" name="Object 6"/>
          <p:cNvGraphicFramePr>
            <a:graphicFrameLocks noChangeAspect="1"/>
          </p:cNvGraphicFramePr>
          <p:nvPr/>
        </p:nvGraphicFramePr>
        <p:xfrm>
          <a:off x="1602095" y="3463641"/>
          <a:ext cx="6242050" cy="1941513"/>
        </p:xfrm>
        <a:graphic>
          <a:graphicData uri="http://schemas.openxmlformats.org/presentationml/2006/ole">
            <mc:AlternateContent xmlns:mc="http://schemas.openxmlformats.org/markup-compatibility/2006">
              <mc:Choice xmlns:v="urn:schemas-microsoft-com:vml" Requires="v">
                <p:oleObj spid="_x0000_s64517" name="Equation" r:id="rId3" imgW="4165560" imgH="1295280" progId="Equation.3">
                  <p:embed/>
                </p:oleObj>
              </mc:Choice>
              <mc:Fallback>
                <p:oleObj name="Equation" r:id="rId3" imgW="4165560" imgH="12952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2095" y="3463641"/>
                        <a:ext cx="6242050" cy="1941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5" name="Object 3"/>
          <p:cNvGraphicFramePr>
            <a:graphicFrameLocks noChangeAspect="1"/>
          </p:cNvGraphicFramePr>
          <p:nvPr/>
        </p:nvGraphicFramePr>
        <p:xfrm>
          <a:off x="1356294" y="5515994"/>
          <a:ext cx="1770063" cy="952500"/>
        </p:xfrm>
        <a:graphic>
          <a:graphicData uri="http://schemas.openxmlformats.org/presentationml/2006/ole">
            <mc:AlternateContent xmlns:mc="http://schemas.openxmlformats.org/markup-compatibility/2006">
              <mc:Choice xmlns:v="urn:schemas-microsoft-com:vml" Requires="v">
                <p:oleObj spid="_x0000_s64518" name="Equation" r:id="rId5" imgW="1180800" imgH="634680" progId="Equation.3">
                  <p:embed/>
                </p:oleObj>
              </mc:Choice>
              <mc:Fallback>
                <p:oleObj name="Equation" r:id="rId5" imgW="1180800" imgH="6346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6294" y="5515994"/>
                        <a:ext cx="1770063"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4230807" y="5773003"/>
            <a:ext cx="2353529" cy="369332"/>
          </a:xfrm>
          <a:prstGeom prst="rect">
            <a:avLst/>
          </a:prstGeom>
          <a:noFill/>
        </p:spPr>
        <p:txBody>
          <a:bodyPr wrap="none" rtlCol="0">
            <a:spAutoFit/>
          </a:bodyPr>
          <a:lstStyle/>
          <a:p>
            <a:r>
              <a:rPr lang="en-US" sz="1800" dirty="0" smtClean="0">
                <a:solidFill>
                  <a:srgbClr val="C00000"/>
                </a:solidFill>
                <a:latin typeface="+mn-lt"/>
              </a:rPr>
              <a:t>Like “turning RF off”</a:t>
            </a:r>
          </a:p>
        </p:txBody>
      </p:sp>
      <p:cxnSp>
        <p:nvCxnSpPr>
          <p:cNvPr id="11" name="Straight Arrow Connector 10"/>
          <p:cNvCxnSpPr>
            <a:stCxn id="9" idx="1"/>
          </p:cNvCxnSpPr>
          <p:nvPr/>
        </p:nvCxnSpPr>
        <p:spPr>
          <a:xfrm flipH="1">
            <a:off x="3179928" y="5957669"/>
            <a:ext cx="1050879" cy="2247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xmlns:p14="http://schemas.microsoft.com/office/powerpoint/2010/mai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 capture</a:t>
            </a:r>
            <a:endParaRPr lang="en-US" dirty="0"/>
          </a:p>
        </p:txBody>
      </p:sp>
      <p:sp>
        <p:nvSpPr>
          <p:cNvPr id="3" name="Content Placeholder 2"/>
          <p:cNvSpPr>
            <a:spLocks noGrp="1"/>
          </p:cNvSpPr>
          <p:nvPr>
            <p:ph idx="1"/>
          </p:nvPr>
        </p:nvSpPr>
        <p:spPr>
          <a:xfrm>
            <a:off x="503776" y="690226"/>
            <a:ext cx="8251825" cy="742790"/>
          </a:xfrm>
        </p:spPr>
        <p:txBody>
          <a:bodyPr/>
          <a:lstStyle/>
          <a:p>
            <a:r>
              <a:rPr lang="en-US" sz="1800" dirty="0" smtClean="0"/>
              <a:t>We can capture beam by increasing the RF voltage with no accelerating phase</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As we accelerate beam, </a:t>
            </a:r>
            <a:r>
              <a:rPr lang="en-US" sz="1800" dirty="0" err="1" smtClean="0">
                <a:latin typeface="Symbol" pitchFamily="18" charset="2"/>
              </a:rPr>
              <a:t>D</a:t>
            </a:r>
            <a:r>
              <a:rPr lang="en-US" sz="1800" dirty="0" err="1" smtClean="0"/>
              <a:t>t</a:t>
            </a:r>
            <a:r>
              <a:rPr lang="en-US" sz="1800" dirty="0" smtClean="0"/>
              <a:t> decreases. Recall</a:t>
            </a:r>
          </a:p>
          <a:p>
            <a:endParaRPr lang="en-US" sz="1800" dirty="0" smtClean="0"/>
          </a:p>
          <a:p>
            <a:endParaRPr lang="en-US" sz="1800" dirty="0" smtClean="0"/>
          </a:p>
          <a:p>
            <a:pPr>
              <a:buNone/>
            </a:pPr>
            <a:endParaRPr lang="en-US" sz="1800" dirty="0" smtClean="0"/>
          </a:p>
          <a:p>
            <a:endParaRPr lang="en-US" sz="1800" dirty="0" smtClean="0"/>
          </a:p>
          <a:p>
            <a:endParaRPr lang="en-US" sz="1800" dirty="0" smtClean="0"/>
          </a:p>
          <a:p>
            <a:endParaRPr lang="en-US" sz="1800" dirty="0" smtClean="0"/>
          </a:p>
          <a:p>
            <a:r>
              <a:rPr lang="en-US" sz="1800" dirty="0" smtClean="0"/>
              <a:t>So as beam accelerates, bunches get narrower</a:t>
            </a:r>
            <a:endParaRPr lang="en-US" sz="1800" dirty="0"/>
          </a:p>
        </p:txBody>
      </p:sp>
      <p:sp>
        <p:nvSpPr>
          <p:cNvPr id="4" name="Date Placeholder 3"/>
          <p:cNvSpPr>
            <a:spLocks noGrp="1"/>
          </p:cNvSpPr>
          <p:nvPr>
            <p:ph type="dt" sz="half" idx="10"/>
          </p:nvPr>
        </p:nvSpPr>
        <p:spPr/>
        <p:txBody>
          <a:bodyPr/>
          <a:lstStyle/>
          <a:p>
            <a:pPr>
              <a:defRPr/>
            </a:pPr>
            <a:r>
              <a:rPr lang="en-US" smtClean="0"/>
              <a:t>USPAS, Knoxville, TN, Jan. 20-31, 2014</a:t>
            </a:r>
            <a:endParaRPr lang="en-US" dirty="0"/>
          </a:p>
        </p:txBody>
      </p:sp>
      <p:sp>
        <p:nvSpPr>
          <p:cNvPr id="5" name="Footer Placeholder 4"/>
          <p:cNvSpPr>
            <a:spLocks noGrp="1"/>
          </p:cNvSpPr>
          <p:nvPr>
            <p:ph type="ftr" sz="quarter" idx="11"/>
          </p:nvPr>
        </p:nvSpPr>
        <p:spPr/>
        <p:txBody>
          <a:bodyPr/>
          <a:lstStyle/>
          <a:p>
            <a:pPr>
              <a:defRPr/>
            </a:pPr>
            <a:r>
              <a:rPr lang="fr-FR" smtClean="0"/>
              <a:t>Lecture 9 - Longitudinal Motion 2</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4</a:t>
            </a:fld>
            <a:endParaRPr lang="en-US"/>
          </a:p>
        </p:txBody>
      </p:sp>
      <p:pic>
        <p:nvPicPr>
          <p:cNvPr id="7" name="Picture 6" descr="image0.jpg"/>
          <p:cNvPicPr>
            <a:picLocks noChangeAspect="1"/>
          </p:cNvPicPr>
          <p:nvPr/>
        </p:nvPicPr>
        <p:blipFill>
          <a:blip r:embed="rId3" cstate="print"/>
          <a:srcRect b="69021"/>
          <a:stretch>
            <a:fillRect/>
          </a:stretch>
        </p:blipFill>
        <p:spPr>
          <a:xfrm rot="60000">
            <a:off x="2055471" y="1044557"/>
            <a:ext cx="3986295" cy="2131452"/>
          </a:xfrm>
          <a:prstGeom prst="rect">
            <a:avLst/>
          </a:prstGeom>
        </p:spPr>
      </p:pic>
      <p:graphicFrame>
        <p:nvGraphicFramePr>
          <p:cNvPr id="66562" name="Object 2"/>
          <p:cNvGraphicFramePr>
            <a:graphicFrameLocks noChangeAspect="1"/>
          </p:cNvGraphicFramePr>
          <p:nvPr/>
        </p:nvGraphicFramePr>
        <p:xfrm>
          <a:off x="5540991" y="3300483"/>
          <a:ext cx="3603009" cy="712339"/>
        </p:xfrm>
        <a:graphic>
          <a:graphicData uri="http://schemas.openxmlformats.org/presentationml/2006/ole">
            <mc:AlternateContent xmlns:mc="http://schemas.openxmlformats.org/markup-compatibility/2006">
              <mc:Choice xmlns:v="urn:schemas-microsoft-com:vml" Requires="v">
                <p:oleObj spid="_x0000_s66565" name="Equation" r:id="rId4" imgW="2184120" imgH="431640" progId="Equation.3">
                  <p:embed/>
                </p:oleObj>
              </mc:Choice>
              <mc:Fallback>
                <p:oleObj name="Equation" r:id="rId4" imgW="2184120" imgH="431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0991" y="3300483"/>
                        <a:ext cx="3603009" cy="712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6563" name="Object 3"/>
          <p:cNvGraphicFramePr>
            <a:graphicFrameLocks noChangeAspect="1"/>
          </p:cNvGraphicFramePr>
          <p:nvPr/>
        </p:nvGraphicFramePr>
        <p:xfrm>
          <a:off x="2540758" y="3970209"/>
          <a:ext cx="4051110" cy="1773744"/>
        </p:xfrm>
        <a:graphic>
          <a:graphicData uri="http://schemas.openxmlformats.org/presentationml/2006/ole">
            <mc:AlternateContent xmlns:mc="http://schemas.openxmlformats.org/markup-compatibility/2006">
              <mc:Choice xmlns:v="urn:schemas-microsoft-com:vml" Requires="v">
                <p:oleObj spid="_x0000_s66566" name="Equation" r:id="rId6" imgW="2692080" imgH="1218960" progId="Equation.3">
                  <p:embed/>
                </p:oleObj>
              </mc:Choice>
              <mc:Fallback>
                <p:oleObj name="Equation" r:id="rId6" imgW="2692080" imgH="121896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0758" y="3970209"/>
                        <a:ext cx="4051110" cy="1773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xmlns:p14="http://schemas.microsoft.com/office/powerpoint/2010/mai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Bucket to Bucket Transfer</a:t>
            </a:r>
            <a:endParaRPr lang="en-US" dirty="0"/>
          </a:p>
        </p:txBody>
      </p:sp>
      <p:sp>
        <p:nvSpPr>
          <p:cNvPr id="3" name="Content Placeholder 2"/>
          <p:cNvSpPr>
            <a:spLocks noGrp="1"/>
          </p:cNvSpPr>
          <p:nvPr>
            <p:ph idx="1"/>
          </p:nvPr>
        </p:nvSpPr>
        <p:spPr>
          <a:xfrm>
            <a:off x="503776" y="690225"/>
            <a:ext cx="8251825" cy="428891"/>
          </a:xfrm>
        </p:spPr>
        <p:txBody>
          <a:bodyPr/>
          <a:lstStyle/>
          <a:p>
            <a:r>
              <a:rPr lang="en-US" sz="1800" dirty="0" smtClean="0"/>
              <a:t>In general, the accelerating gradient of an RF structure is</a:t>
            </a:r>
          </a:p>
          <a:p>
            <a:endParaRPr lang="en-US" sz="1800" dirty="0" smtClean="0"/>
          </a:p>
          <a:p>
            <a:endParaRPr lang="en-US" sz="1800" dirty="0" smtClean="0"/>
          </a:p>
          <a:p>
            <a:endParaRPr lang="en-US" sz="1800" dirty="0" smtClean="0"/>
          </a:p>
          <a:p>
            <a:r>
              <a:rPr lang="en-US" sz="1800" dirty="0" smtClean="0"/>
              <a:t>So when bunches get short enough, it’s advantageous to transfer to a higher frequency.  For example, in the Fermilab Linac</a:t>
            </a:r>
            <a:endParaRPr lang="en-US" sz="1800" dirty="0"/>
          </a:p>
        </p:txBody>
      </p:sp>
      <p:sp>
        <p:nvSpPr>
          <p:cNvPr id="4" name="Date Placeholder 3"/>
          <p:cNvSpPr>
            <a:spLocks noGrp="1"/>
          </p:cNvSpPr>
          <p:nvPr>
            <p:ph type="dt" sz="half" idx="10"/>
          </p:nvPr>
        </p:nvSpPr>
        <p:spPr/>
        <p:txBody>
          <a:bodyPr/>
          <a:lstStyle/>
          <a:p>
            <a:pPr>
              <a:defRPr/>
            </a:pPr>
            <a:r>
              <a:rPr lang="en-US" smtClean="0"/>
              <a:t>USPAS, Knoxville, TN, Jan. 20-31, 2014</a:t>
            </a:r>
            <a:endParaRPr lang="en-US" dirty="0"/>
          </a:p>
        </p:txBody>
      </p:sp>
      <p:sp>
        <p:nvSpPr>
          <p:cNvPr id="5" name="Footer Placeholder 4"/>
          <p:cNvSpPr>
            <a:spLocks noGrp="1"/>
          </p:cNvSpPr>
          <p:nvPr>
            <p:ph type="ftr" sz="quarter" idx="11"/>
          </p:nvPr>
        </p:nvSpPr>
        <p:spPr/>
        <p:txBody>
          <a:bodyPr/>
          <a:lstStyle/>
          <a:p>
            <a:pPr>
              <a:defRPr/>
            </a:pPr>
            <a:r>
              <a:rPr lang="fr-FR" smtClean="0"/>
              <a:t>Lecture 9 - Longitudinal Motion 2</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5</a:t>
            </a:fld>
            <a:endParaRPr lang="en-US"/>
          </a:p>
        </p:txBody>
      </p:sp>
      <p:graphicFrame>
        <p:nvGraphicFramePr>
          <p:cNvPr id="67586" name="Object 2"/>
          <p:cNvGraphicFramePr>
            <a:graphicFrameLocks noChangeAspect="1"/>
          </p:cNvGraphicFramePr>
          <p:nvPr/>
        </p:nvGraphicFramePr>
        <p:xfrm>
          <a:off x="2785139" y="1035643"/>
          <a:ext cx="3621603" cy="875044"/>
        </p:xfrm>
        <a:graphic>
          <a:graphicData uri="http://schemas.openxmlformats.org/presentationml/2006/ole">
            <mc:AlternateContent xmlns:mc="http://schemas.openxmlformats.org/markup-compatibility/2006">
              <mc:Choice xmlns:v="urn:schemas-microsoft-com:vml" Requires="v">
                <p:oleObj spid="_x0000_s67588" name="Equation" r:id="rId3" imgW="1726920" imgH="431640" progId="Equation.3">
                  <p:embed/>
                </p:oleObj>
              </mc:Choice>
              <mc:Fallback>
                <p:oleObj name="Equation" r:id="rId3" imgW="172692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5139" y="1035643"/>
                        <a:ext cx="3621603" cy="875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 name="Chart 8"/>
          <p:cNvGraphicFramePr>
            <a:graphicFrameLocks noGrp="1"/>
          </p:cNvGraphicFramePr>
          <p:nvPr/>
        </p:nvGraphicFramePr>
        <p:xfrm>
          <a:off x="514841" y="2784143"/>
          <a:ext cx="4220932" cy="24258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9"/>
          <p:cNvGraphicFramePr>
            <a:graphicFrameLocks noGrp="1"/>
          </p:cNvGraphicFramePr>
          <p:nvPr/>
        </p:nvGraphicFramePr>
        <p:xfrm>
          <a:off x="4763069" y="2797792"/>
          <a:ext cx="4107976" cy="2224585"/>
        </p:xfrm>
        <a:graphic>
          <a:graphicData uri="http://schemas.openxmlformats.org/drawingml/2006/chart">
            <c:chart xmlns:c="http://schemas.openxmlformats.org/drawingml/2006/chart" xmlns:r="http://schemas.openxmlformats.org/officeDocument/2006/relationships" r:id="rId6"/>
          </a:graphicData>
        </a:graphic>
      </p:graphicFrame>
      <p:sp>
        <p:nvSpPr>
          <p:cNvPr id="11" name="Oval 10"/>
          <p:cNvSpPr/>
          <p:nvPr/>
        </p:nvSpPr>
        <p:spPr>
          <a:xfrm>
            <a:off x="2688608" y="3562066"/>
            <a:ext cx="272955" cy="69603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358417" y="3509749"/>
            <a:ext cx="272955" cy="69603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978925" y="4831307"/>
            <a:ext cx="2019869" cy="369332"/>
          </a:xfrm>
          <a:prstGeom prst="rect">
            <a:avLst/>
          </a:prstGeom>
          <a:noFill/>
        </p:spPr>
        <p:txBody>
          <a:bodyPr wrap="square" rtlCol="0">
            <a:spAutoFit/>
          </a:bodyPr>
          <a:lstStyle/>
          <a:p>
            <a:r>
              <a:rPr lang="en-US" sz="1800" dirty="0" smtClean="0">
                <a:solidFill>
                  <a:srgbClr val="C00000"/>
                </a:solidFill>
                <a:latin typeface="+mn-lt"/>
              </a:rPr>
              <a:t>200 MHz Linac</a:t>
            </a:r>
          </a:p>
        </p:txBody>
      </p:sp>
      <p:sp>
        <p:nvSpPr>
          <p:cNvPr id="14" name="TextBox 13"/>
          <p:cNvSpPr txBox="1"/>
          <p:nvPr/>
        </p:nvSpPr>
        <p:spPr>
          <a:xfrm>
            <a:off x="6020937" y="4806286"/>
            <a:ext cx="2019869" cy="369332"/>
          </a:xfrm>
          <a:prstGeom prst="rect">
            <a:avLst/>
          </a:prstGeom>
          <a:noFill/>
        </p:spPr>
        <p:txBody>
          <a:bodyPr wrap="square" rtlCol="0">
            <a:spAutoFit/>
          </a:bodyPr>
          <a:lstStyle/>
          <a:p>
            <a:r>
              <a:rPr lang="en-US" sz="1800" dirty="0" smtClean="0">
                <a:solidFill>
                  <a:srgbClr val="C00000"/>
                </a:solidFill>
                <a:latin typeface="+mn-lt"/>
              </a:rPr>
              <a:t>800 MHz Linac</a:t>
            </a:r>
          </a:p>
        </p:txBody>
      </p:sp>
      <p:sp>
        <p:nvSpPr>
          <p:cNvPr id="15" name="TextBox 14"/>
          <p:cNvSpPr txBox="1"/>
          <p:nvPr/>
        </p:nvSpPr>
        <p:spPr>
          <a:xfrm>
            <a:off x="3616657" y="5581934"/>
            <a:ext cx="2210937" cy="646331"/>
          </a:xfrm>
          <a:prstGeom prst="rect">
            <a:avLst/>
          </a:prstGeom>
          <a:noFill/>
        </p:spPr>
        <p:txBody>
          <a:bodyPr wrap="square" rtlCol="0">
            <a:spAutoFit/>
          </a:bodyPr>
          <a:lstStyle/>
          <a:p>
            <a:r>
              <a:rPr lang="en-US" sz="1800" dirty="0" smtClean="0">
                <a:solidFill>
                  <a:srgbClr val="C00000"/>
                </a:solidFill>
                <a:latin typeface="+mn-lt"/>
              </a:rPr>
              <a:t>Transfer beam to every 4</a:t>
            </a:r>
            <a:r>
              <a:rPr lang="en-US" sz="1800" baseline="30000" dirty="0" smtClean="0">
                <a:solidFill>
                  <a:srgbClr val="C00000"/>
                </a:solidFill>
                <a:latin typeface="+mn-lt"/>
              </a:rPr>
              <a:t>th</a:t>
            </a:r>
            <a:r>
              <a:rPr lang="en-US" sz="1800" dirty="0" smtClean="0">
                <a:solidFill>
                  <a:srgbClr val="C00000"/>
                </a:solidFill>
                <a:latin typeface="+mn-lt"/>
              </a:rPr>
              <a:t> bucket</a:t>
            </a:r>
          </a:p>
        </p:txBody>
      </p:sp>
      <p:sp>
        <p:nvSpPr>
          <p:cNvPr id="16" name="Freeform 15"/>
          <p:cNvSpPr/>
          <p:nvPr/>
        </p:nvSpPr>
        <p:spPr>
          <a:xfrm>
            <a:off x="3848669" y="4353636"/>
            <a:ext cx="3248167" cy="1100920"/>
          </a:xfrm>
          <a:custGeom>
            <a:avLst/>
            <a:gdLst>
              <a:gd name="connsiteX0" fmla="*/ 0 w 3248167"/>
              <a:gd name="connsiteY0" fmla="*/ 382137 h 1100920"/>
              <a:gd name="connsiteX1" fmla="*/ 791570 w 3248167"/>
              <a:gd name="connsiteY1" fmla="*/ 1037230 h 1100920"/>
              <a:gd name="connsiteX2" fmla="*/ 3248167 w 3248167"/>
              <a:gd name="connsiteY2" fmla="*/ 0 h 1100920"/>
            </a:gdLst>
            <a:ahLst/>
            <a:cxnLst>
              <a:cxn ang="0">
                <a:pos x="connsiteX0" y="connsiteY0"/>
              </a:cxn>
              <a:cxn ang="0">
                <a:pos x="connsiteX1" y="connsiteY1"/>
              </a:cxn>
              <a:cxn ang="0">
                <a:pos x="connsiteX2" y="connsiteY2"/>
              </a:cxn>
            </a:cxnLst>
            <a:rect l="l" t="t" r="r" b="b"/>
            <a:pathLst>
              <a:path w="3248167" h="1100920">
                <a:moveTo>
                  <a:pt x="0" y="382137"/>
                </a:moveTo>
                <a:cubicBezTo>
                  <a:pt x="125104" y="741528"/>
                  <a:pt x="250209" y="1100920"/>
                  <a:pt x="791570" y="1037230"/>
                </a:cubicBezTo>
                <a:cubicBezTo>
                  <a:pt x="1332931" y="973541"/>
                  <a:pt x="2290549" y="486770"/>
                  <a:pt x="3248167" y="0"/>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ransition xmlns:p14="http://schemas.microsoft.com/office/powerpoint/2010/mai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Bunch Rotation</a:t>
            </a:r>
            <a:endParaRPr lang="en-US" dirty="0"/>
          </a:p>
        </p:txBody>
      </p:sp>
      <p:sp>
        <p:nvSpPr>
          <p:cNvPr id="3" name="Content Placeholder 2"/>
          <p:cNvSpPr>
            <a:spLocks noGrp="1"/>
          </p:cNvSpPr>
          <p:nvPr>
            <p:ph idx="1"/>
          </p:nvPr>
        </p:nvSpPr>
        <p:spPr>
          <a:xfrm>
            <a:off x="503776" y="690226"/>
            <a:ext cx="8251825" cy="3240330"/>
          </a:xfrm>
        </p:spPr>
        <p:txBody>
          <a:bodyPr/>
          <a:lstStyle/>
          <a:p>
            <a:r>
              <a:rPr lang="en-US" sz="2000" dirty="0" smtClean="0"/>
              <a:t>If we </a:t>
            </a:r>
            <a:r>
              <a:rPr lang="en-US" sz="2000" i="1" dirty="0" smtClean="0"/>
              <a:t>slowly</a:t>
            </a:r>
            <a:r>
              <a:rPr lang="en-US" sz="2000" dirty="0" smtClean="0"/>
              <a:t> change the RF voltage (or effective voltage by phasing), we can adiabatically change the bunch shape</a:t>
            </a:r>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If we suddenly change the voltage, then the bunch will be mismatched and will rotate in longitudinal phase space</a:t>
            </a:r>
            <a:endParaRPr lang="en-US" sz="2000" dirty="0"/>
          </a:p>
        </p:txBody>
      </p:sp>
      <p:sp>
        <p:nvSpPr>
          <p:cNvPr id="4" name="Date Placeholder 3"/>
          <p:cNvSpPr>
            <a:spLocks noGrp="1"/>
          </p:cNvSpPr>
          <p:nvPr>
            <p:ph type="dt" sz="half" idx="10"/>
          </p:nvPr>
        </p:nvSpPr>
        <p:spPr/>
        <p:txBody>
          <a:bodyPr/>
          <a:lstStyle/>
          <a:p>
            <a:pPr>
              <a:defRPr/>
            </a:pPr>
            <a:r>
              <a:rPr lang="en-US" smtClean="0"/>
              <a:t>USPAS, Knoxville, TN, Jan. 20-31, 2014</a:t>
            </a:r>
            <a:endParaRPr lang="en-US" dirty="0"/>
          </a:p>
        </p:txBody>
      </p:sp>
      <p:sp>
        <p:nvSpPr>
          <p:cNvPr id="5" name="Footer Placeholder 4"/>
          <p:cNvSpPr>
            <a:spLocks noGrp="1"/>
          </p:cNvSpPr>
          <p:nvPr>
            <p:ph type="ftr" sz="quarter" idx="11"/>
          </p:nvPr>
        </p:nvSpPr>
        <p:spPr/>
        <p:txBody>
          <a:bodyPr/>
          <a:lstStyle/>
          <a:p>
            <a:pPr>
              <a:defRPr/>
            </a:pPr>
            <a:r>
              <a:rPr lang="fr-FR" smtClean="0"/>
              <a:t>Lecture 9 - Longitudinal Motion 2</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6</a:t>
            </a:fld>
            <a:endParaRPr lang="en-US"/>
          </a:p>
        </p:txBody>
      </p:sp>
      <p:graphicFrame>
        <p:nvGraphicFramePr>
          <p:cNvPr id="68610" name="Object 2"/>
          <p:cNvGraphicFramePr>
            <a:graphicFrameLocks noChangeAspect="1"/>
          </p:cNvGraphicFramePr>
          <p:nvPr/>
        </p:nvGraphicFramePr>
        <p:xfrm>
          <a:off x="1879955" y="1431950"/>
          <a:ext cx="4662487" cy="1773237"/>
        </p:xfrm>
        <a:graphic>
          <a:graphicData uri="http://schemas.openxmlformats.org/presentationml/2006/ole">
            <mc:AlternateContent xmlns:mc="http://schemas.openxmlformats.org/markup-compatibility/2006">
              <mc:Choice xmlns:v="urn:schemas-microsoft-com:vml" Requires="v">
                <p:oleObj spid="_x0000_s68612" name="Equation" r:id="rId3" imgW="3098520" imgH="1218960" progId="Equation.3">
                  <p:embed/>
                </p:oleObj>
              </mc:Choice>
              <mc:Fallback>
                <p:oleObj name="Equation" r:id="rId3" imgW="3098520" imgH="12189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9955" y="1431950"/>
                        <a:ext cx="4662487" cy="177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 name="Chart 7"/>
          <p:cNvGraphicFramePr>
            <a:graphicFrameLocks noGrp="1"/>
          </p:cNvGraphicFramePr>
          <p:nvPr/>
        </p:nvGraphicFramePr>
        <p:xfrm>
          <a:off x="624023" y="4490113"/>
          <a:ext cx="2842508" cy="167521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9"/>
          <p:cNvGraphicFramePr>
            <a:graphicFrameLocks noGrp="1"/>
          </p:cNvGraphicFramePr>
          <p:nvPr/>
        </p:nvGraphicFramePr>
        <p:xfrm>
          <a:off x="3478679" y="4396854"/>
          <a:ext cx="2856157" cy="1787856"/>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Chart 10"/>
          <p:cNvGraphicFramePr>
            <a:graphicFrameLocks noGrp="1"/>
          </p:cNvGraphicFramePr>
          <p:nvPr/>
        </p:nvGraphicFramePr>
        <p:xfrm>
          <a:off x="6301492" y="4451444"/>
          <a:ext cx="2842508" cy="1675210"/>
        </p:xfrm>
        <a:graphic>
          <a:graphicData uri="http://schemas.openxmlformats.org/drawingml/2006/chart">
            <c:chart xmlns:c="http://schemas.openxmlformats.org/drawingml/2006/chart" xmlns:r="http://schemas.openxmlformats.org/officeDocument/2006/relationships" r:id="rId7"/>
          </a:graphicData>
        </a:graphic>
      </p:graphicFrame>
      <p:sp>
        <p:nvSpPr>
          <p:cNvPr id="12" name="Oval 11"/>
          <p:cNvSpPr/>
          <p:nvPr/>
        </p:nvSpPr>
        <p:spPr>
          <a:xfrm>
            <a:off x="2006221" y="5008728"/>
            <a:ext cx="491319" cy="46402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558352" y="5227093"/>
            <a:ext cx="1023582" cy="955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440304" y="5202072"/>
            <a:ext cx="1023582" cy="955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rot="16200000">
            <a:off x="7588155" y="5172502"/>
            <a:ext cx="736979" cy="163773"/>
          </a:xfrm>
          <a:prstGeom prst="ellipse">
            <a:avLst/>
          </a:prstGeom>
          <a:solidFill>
            <a:schemeClr val="accent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p:cNvSpPr/>
          <p:nvPr/>
        </p:nvSpPr>
        <p:spPr>
          <a:xfrm>
            <a:off x="7724633" y="4913194"/>
            <a:ext cx="627797" cy="586853"/>
          </a:xfrm>
          <a:prstGeom prst="arc">
            <a:avLst/>
          </a:prstGeom>
          <a:ln>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ransition xmlns:p14="http://schemas.microsoft.com/office/powerpoint/2010/main">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FIRSTPREBYS@7EJIGINFUVWYY57I" val="435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800" dirty="0" smtClean="0">
            <a:solidFill>
              <a:srgbClr val="C00000"/>
            </a:solidFill>
            <a:latin typeface="+mn-lt"/>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themeOverride>
</file>

<file path=docProps/app.xml><?xml version="1.0" encoding="utf-8"?>
<Properties xmlns="http://schemas.openxmlformats.org/officeDocument/2006/extended-properties" xmlns:vt="http://schemas.openxmlformats.org/officeDocument/2006/docPropsVTypes">
  <Template>quantum_universe_RMS_20080415</Template>
  <TotalTime>4436</TotalTime>
  <Words>432</Words>
  <Application>Microsoft Macintosh PowerPoint</Application>
  <PresentationFormat>On-screen Show (4:3)</PresentationFormat>
  <Paragraphs>81</Paragraphs>
  <Slides>6</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8" baseType="lpstr">
      <vt:lpstr>Opulent</vt:lpstr>
      <vt:lpstr>Equation</vt:lpstr>
      <vt:lpstr>Longitudinal Motion 2 </vt:lpstr>
      <vt:lpstr>RF Manipulations</vt:lpstr>
      <vt:lpstr>Do we always want the maximum acceleration?</vt:lpstr>
      <vt:lpstr>RF capture</vt:lpstr>
      <vt:lpstr>Bucket to Bucket Transfer</vt:lpstr>
      <vt:lpstr>Bunch Rotation</vt:lpstr>
    </vt:vector>
  </TitlesOfParts>
  <Company>Fermilab Beams Division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Antiproton Stacking and Cooling</dc:title>
  <dc:creator>localadmin</dc:creator>
  <cp:lastModifiedBy>Accelerator Division</cp:lastModifiedBy>
  <cp:revision>179</cp:revision>
  <dcterms:created xsi:type="dcterms:W3CDTF">2003-06-24T14:15:57Z</dcterms:created>
  <dcterms:modified xsi:type="dcterms:W3CDTF">2014-01-22T00:57:47Z</dcterms:modified>
</cp:coreProperties>
</file>