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1F"/>
    <a:srgbClr val="FF0000"/>
    <a:srgbClr val="33CC33"/>
    <a:srgbClr val="CC00CC"/>
    <a:srgbClr val="0033CC"/>
    <a:srgbClr val="E1F4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5" autoAdjust="0"/>
    <p:restoredTop sz="94702" autoAdjust="0"/>
  </p:normalViewPr>
  <p:slideViewPr>
    <p:cSldViewPr snapToGrid="0">
      <p:cViewPr varScale="1">
        <p:scale>
          <a:sx n="117" d="100"/>
          <a:sy n="117" d="100"/>
        </p:scale>
        <p:origin x="-440" y="-112"/>
      </p:cViewPr>
      <p:guideLst>
        <p:guide orient="horz" pos="4205"/>
        <p:guide pos="55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74F1D395-84C9-498D-8979-63814D0B6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0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A4C3B541-DDE5-43E3-AE79-6B4DEDD42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2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June 29, 2015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4491E-AD7E-4E9C-920C-1398E9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June 29,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3AC3F7C-8DA3-42DF-B6DB-94A47B95D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FB4E3-CEF4-4E8C-8855-45F0AB025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June 29,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9D19CF-D100-4D0F-9924-3CDA90F96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330925"/>
            <a:ext cx="8371114" cy="507274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172" y="968829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286" y="968829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3291-C15C-47A1-BED7-896B8662A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1D2E7-DA04-41D4-9D5E-88DABEB6A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7" y="169727"/>
            <a:ext cx="7659667" cy="463731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531AD-3AB9-40FD-8767-8BFE0FD6F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E063-86F0-4990-AF8F-6A5002823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F5523-9E4D-4327-99D7-BC6DDE38B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June 29,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E2AA74-D689-4DF1-92F2-46CBB8F34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39738" y="169863"/>
            <a:ext cx="75644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222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46088" y="80327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 smtClean="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June 29,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Mu2e Lunchtime student talk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90ED6958-BBB7-49B1-A4E9-A5D6B2929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6" name="Picture 2" descr="Mu2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16875" y="92075"/>
            <a:ext cx="11271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4" descr="http://home.fnal.gov/~prebys/index_files/FNAL_logo_sm.gi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36671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07" r:id="rId1"/>
    <p:sldLayoutId id="2147484800" r:id="rId2"/>
    <p:sldLayoutId id="2147484808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9" r:id="rId9"/>
    <p:sldLayoutId id="2147484806" r:id="rId10"/>
    <p:sldLayoutId id="2147484810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Injection line:</a:t>
            </a:r>
          </a:p>
          <a:p>
            <a:pPr lvl="1"/>
            <a:r>
              <a:rPr lang="en-US" dirty="0" smtClean="0"/>
              <a:t>325 MHz BPMs:  how many?</a:t>
            </a:r>
          </a:p>
          <a:p>
            <a:pPr lvl="1"/>
            <a:r>
              <a:rPr lang="en-US" dirty="0" smtClean="0"/>
              <a:t>Preserve diagnostic arm?</a:t>
            </a:r>
          </a:p>
          <a:p>
            <a:pPr lvl="1"/>
            <a:r>
              <a:rPr lang="en-US" dirty="0" smtClean="0"/>
              <a:t>Loss Monitors?</a:t>
            </a:r>
          </a:p>
          <a:p>
            <a:r>
              <a:rPr lang="en-US" dirty="0" smtClean="0"/>
              <a:t>Ring</a:t>
            </a:r>
          </a:p>
          <a:p>
            <a:pPr lvl="1"/>
            <a:r>
              <a:rPr lang="en-US" dirty="0" smtClean="0"/>
              <a:t>Do we need 2.2 MHz BPMs?</a:t>
            </a:r>
          </a:p>
          <a:p>
            <a:pPr lvl="1"/>
            <a:r>
              <a:rPr lang="en-US" dirty="0" smtClean="0"/>
              <a:t>Loss monitors?</a:t>
            </a:r>
          </a:p>
          <a:p>
            <a:pPr lvl="1"/>
            <a:r>
              <a:rPr lang="en-US" dirty="0" smtClean="0"/>
              <a:t>Profile measurement?  (big question)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June 29,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400337"/>
      </p:ext>
    </p:extLst>
  </p:cSld>
  <p:clrMapOvr>
    <a:masterClrMapping/>
  </p:clrMapOvr>
  <p:transition xmlns:p14="http://schemas.microsoft.com/office/powerpoint/2010/main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54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18155</TotalTime>
  <Words>41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Instrumentation Questions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Slides</dc:title>
  <dc:creator>Pushpa Bhat</dc:creator>
  <cp:lastModifiedBy>Eric Prebys</cp:lastModifiedBy>
  <cp:revision>1177</cp:revision>
  <dcterms:created xsi:type="dcterms:W3CDTF">2003-09-15T21:58:19Z</dcterms:created>
  <dcterms:modified xsi:type="dcterms:W3CDTF">2015-07-13T15:27:41Z</dcterms:modified>
</cp:coreProperties>
</file>