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mp4" ContentType="video/unknown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71" r:id="rId2"/>
    <p:sldId id="272" r:id="rId3"/>
    <p:sldId id="273" r:id="rId4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32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00BA-7A82-024C-9726-93A961A62A0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A46C-403F-0640-87B8-FF9B04A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RF Questions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For Protons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2589122"/>
          </a:xfrm>
        </p:spPr>
        <p:txBody>
          <a:bodyPr/>
          <a:lstStyle/>
          <a:p>
            <a:r>
              <a:rPr lang="en-US" dirty="0" smtClean="0"/>
              <a:t>We heard last meeting from Kermit that the cavity being repurposed for IOTA will run on the 4</a:t>
            </a:r>
            <a:r>
              <a:rPr lang="en-US" baseline="30000" dirty="0" smtClean="0"/>
              <a:t>th</a:t>
            </a:r>
            <a:r>
              <a:rPr lang="en-US" dirty="0" smtClean="0"/>
              <a:t> harmonic for electrons.</a:t>
            </a:r>
          </a:p>
          <a:p>
            <a:r>
              <a:rPr lang="en-US" dirty="0" smtClean="0"/>
              <a:t>The nearest harmonic for electrons would be 55</a:t>
            </a:r>
          </a:p>
          <a:p>
            <a:r>
              <a:rPr lang="en-US" dirty="0" smtClean="0"/>
              <a:t>Unfortunately, the voltage needed to fully bunch the beam at this frequency is rather large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Assuming </a:t>
            </a:r>
            <a:r>
              <a:rPr lang="en-US" dirty="0" err="1" smtClean="0"/>
              <a:t>dp</a:t>
            </a:r>
            <a:r>
              <a:rPr lang="en-US" dirty="0" smtClean="0"/>
              <a:t>/p=.001,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</a:t>
            </a:r>
            <a:r>
              <a:rPr lang="en-US" dirty="0" smtClean="0"/>
              <a:t>=4*</a:t>
            </a:r>
            <a:r>
              <a:rPr lang="en-US" dirty="0" smtClean="0">
                <a:latin typeface="Symbol" charset="2"/>
                <a:cs typeface="Symbol" charset="2"/>
              </a:rPr>
              <a:t>s</a:t>
            </a:r>
            <a:r>
              <a:rPr lang="en-US" baseline="-25000" dirty="0" smtClean="0"/>
              <a:t>E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V</a:t>
            </a:r>
            <a:r>
              <a:rPr lang="en-US" baseline="-25000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=6.4kV</a:t>
            </a:r>
          </a:p>
          <a:p>
            <a:pPr lvl="2"/>
            <a:r>
              <a:rPr lang="en-US" dirty="0" smtClean="0">
                <a:sym typeface="Wingdings"/>
              </a:rPr>
              <a:t>RF cavity designed for 1 kV</a:t>
            </a:r>
          </a:p>
          <a:p>
            <a:pPr lvl="2"/>
            <a:r>
              <a:rPr lang="en-US" dirty="0" smtClean="0"/>
              <a:t>Only 55 V at h=4 (2 MHz)</a:t>
            </a:r>
          </a:p>
          <a:p>
            <a:r>
              <a:rPr lang="en-US" dirty="0" smtClean="0"/>
              <a:t>Do we need to fully bunch the beam?</a:t>
            </a:r>
          </a:p>
          <a:p>
            <a:pPr lvl="1"/>
            <a:r>
              <a:rPr lang="en-US" dirty="0" smtClean="0"/>
              <a:t>Only need modulation for BPMs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94607"/>
              </p:ext>
            </p:extLst>
          </p:nvPr>
        </p:nvGraphicFramePr>
        <p:xfrm>
          <a:off x="3489575" y="3187700"/>
          <a:ext cx="2094941" cy="67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98600" imgH="482600" progId="Equation.DSMT4">
                  <p:embed/>
                </p:oleObj>
              </mc:Choice>
              <mc:Fallback>
                <p:oleObj name="Equation" r:id="rId3" imgW="1498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9575" y="3187700"/>
                        <a:ext cx="2094941" cy="674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838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f=30 MHz, V=1kV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42335"/>
          </a:xfrm>
        </p:spPr>
        <p:txBody>
          <a:bodyPr/>
          <a:lstStyle/>
          <a:p>
            <a:r>
              <a:rPr lang="en-US" dirty="0" smtClean="0"/>
              <a:t>No adiabatic capture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bunch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327" y="1894734"/>
            <a:ext cx="4358582" cy="3268937"/>
          </a:xfrm>
          <a:prstGeom prst="rect">
            <a:avLst/>
          </a:prstGeom>
        </p:spPr>
      </p:pic>
      <p:pic>
        <p:nvPicPr>
          <p:cNvPr id="8" name="z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50103" y="1985622"/>
            <a:ext cx="4118299" cy="30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14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4496</TotalTime>
  <Words>133</Words>
  <Application>Microsoft Macintosh PowerPoint</Application>
  <PresentationFormat>On-screen Show (4:3)</PresentationFormat>
  <Paragraphs>22</Paragraphs>
  <Slides>3</Slides>
  <Notes>1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Opulent</vt:lpstr>
      <vt:lpstr>MathType 6.0 Equation</vt:lpstr>
      <vt:lpstr>RF Questions</vt:lpstr>
      <vt:lpstr>RF For Protons</vt:lpstr>
      <vt:lpstr>f=30 MHz, V=1kV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186</cp:revision>
  <dcterms:created xsi:type="dcterms:W3CDTF">2003-06-24T14:15:57Z</dcterms:created>
  <dcterms:modified xsi:type="dcterms:W3CDTF">2014-12-01T17:02:12Z</dcterms:modified>
</cp:coreProperties>
</file>