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71" r:id="rId2"/>
    <p:sldId id="272" r:id="rId3"/>
    <p:sldId id="274" r:id="rId4"/>
    <p:sldId id="273" r:id="rId5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00BA-7A82-024C-9726-93A961A62A0B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A46C-403F-0640-87B8-FF9B04A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RF </a:t>
            </a:r>
            <a:r>
              <a:rPr lang="en-US" dirty="0" smtClean="0"/>
              <a:t>for protons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For Protons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2589122"/>
          </a:xfrm>
        </p:spPr>
        <p:txBody>
          <a:bodyPr/>
          <a:lstStyle/>
          <a:p>
            <a:r>
              <a:rPr lang="en-US" dirty="0" smtClean="0"/>
              <a:t>Reminder: 2.5 MeV protons have 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=.072</a:t>
            </a:r>
          </a:p>
          <a:p>
            <a:pPr lvl="1"/>
            <a:r>
              <a:rPr lang="en-US" dirty="0" smtClean="0"/>
              <a:t>If we want to use the same 30 MHz RF as the electrons, the nearest harmonic would be </a:t>
            </a:r>
            <a:r>
              <a:rPr lang="en-US" dirty="0" smtClean="0"/>
              <a:t>55</a:t>
            </a:r>
            <a:endParaRPr lang="en-US" dirty="0" smtClean="0"/>
          </a:p>
          <a:p>
            <a:r>
              <a:rPr lang="en-US" dirty="0" smtClean="0"/>
              <a:t>At the same frequency, required RF voltage significantly higher for protons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81464"/>
              </p:ext>
            </p:extLst>
          </p:nvPr>
        </p:nvGraphicFramePr>
        <p:xfrm>
          <a:off x="2797326" y="3079004"/>
          <a:ext cx="3273820" cy="103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524000" imgH="482600" progId="Equation.DSMT4">
                  <p:embed/>
                </p:oleObj>
              </mc:Choice>
              <mc:Fallback>
                <p:oleObj name="Equation" r:id="rId3" imgW="1524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7326" y="3079004"/>
                        <a:ext cx="3273820" cy="103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820355" y="3127113"/>
            <a:ext cx="721609" cy="10006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2122" y="2511312"/>
            <a:ext cx="20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factor of ~6000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16886" y="2819213"/>
            <a:ext cx="384858" cy="3367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838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Voltage vs. Harmonic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98" t="1730" r="20852" b="1636"/>
          <a:stretch/>
        </p:blipFill>
        <p:spPr>
          <a:xfrm>
            <a:off x="663879" y="1125761"/>
            <a:ext cx="6270789" cy="5320904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41846"/>
              </p:ext>
            </p:extLst>
          </p:nvPr>
        </p:nvGraphicFramePr>
        <p:xfrm>
          <a:off x="5372268" y="452713"/>
          <a:ext cx="2202520" cy="60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524000" imgH="419100" progId="Equation.DSMT4">
                  <p:embed/>
                </p:oleObj>
              </mc:Choice>
              <mc:Fallback>
                <p:oleObj name="Equation" r:id="rId4" imgW="1524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2268" y="452713"/>
                        <a:ext cx="2202520" cy="60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0483" y="1731940"/>
            <a:ext cx="17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Fully captured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69094" y="1962865"/>
            <a:ext cx="865932" cy="1058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77804" y="5367463"/>
            <a:ext cx="210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Enough for BPMs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6175438" y="5531035"/>
            <a:ext cx="702366" cy="210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596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Synergia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42335"/>
          </a:xfrm>
        </p:spPr>
        <p:txBody>
          <a:bodyPr/>
          <a:lstStyle/>
          <a:p>
            <a:r>
              <a:rPr lang="en-US" dirty="0" smtClean="0"/>
              <a:t>h=55, V=1kV (no adiabatic capture yet)</a:t>
            </a:r>
          </a:p>
          <a:p>
            <a:r>
              <a:rPr lang="en-US" dirty="0" smtClean="0"/>
              <a:t>See video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Protons-&gt;IOTA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14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4540</TotalTime>
  <Words>112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Opulent</vt:lpstr>
      <vt:lpstr>MathType 6.0 Equation</vt:lpstr>
      <vt:lpstr>RF for protons</vt:lpstr>
      <vt:lpstr>RF For Protons</vt:lpstr>
      <vt:lpstr>RF Voltage vs. Harmonic</vt:lpstr>
      <vt:lpstr>Synergia simulations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191</cp:revision>
  <dcterms:created xsi:type="dcterms:W3CDTF">2003-06-24T14:15:57Z</dcterms:created>
  <dcterms:modified xsi:type="dcterms:W3CDTF">2014-12-11T17:52:56Z</dcterms:modified>
</cp:coreProperties>
</file>