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8404800" cy="43891200"/>
  <p:notesSz cx="6858000" cy="9144000"/>
  <p:defaultTextStyle>
    <a:defPPr>
      <a:defRPr lang="en-US"/>
    </a:defPPr>
    <a:lvl1pPr marL="0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288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2576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3864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5153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6441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07729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59017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0305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4"/>
    <p:restoredTop sz="94618"/>
  </p:normalViewPr>
  <p:slideViewPr>
    <p:cSldViewPr snapToGrid="0" snapToObjects="1">
      <p:cViewPr>
        <p:scale>
          <a:sx n="36" d="100"/>
          <a:sy n="36" d="100"/>
        </p:scale>
        <p:origin x="392" y="-1752"/>
      </p:cViewPr>
      <p:guideLst>
        <p:guide orient="horz" pos="13824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3634723"/>
            <a:ext cx="3264408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24871680"/>
            <a:ext cx="2688336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3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5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0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9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480" y="1757686"/>
            <a:ext cx="864108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0" y="1757686"/>
            <a:ext cx="2528316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5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0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8204163"/>
            <a:ext cx="32644080" cy="8717280"/>
          </a:xfrm>
        </p:spPr>
        <p:txBody>
          <a:bodyPr anchor="t"/>
          <a:lstStyle>
            <a:lvl1pPr algn="l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8602966"/>
            <a:ext cx="32644080" cy="9601197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288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257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386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515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2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10241283"/>
            <a:ext cx="16962120" cy="28966163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2440" y="10241283"/>
            <a:ext cx="16962120" cy="28966163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7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9824723"/>
            <a:ext cx="16968790" cy="4094477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3919200"/>
            <a:ext cx="16968790" cy="25288243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9824723"/>
            <a:ext cx="16975455" cy="4094477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3919200"/>
            <a:ext cx="16975455" cy="25288243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4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7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747520"/>
            <a:ext cx="12634915" cy="7437120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747523"/>
            <a:ext cx="21469350" cy="37459923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9184643"/>
            <a:ext cx="12634915" cy="30022803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8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30723840"/>
            <a:ext cx="23042880" cy="3627123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3921760"/>
            <a:ext cx="23042880" cy="26334720"/>
          </a:xfrm>
        </p:spPr>
        <p:txBody>
          <a:bodyPr/>
          <a:lstStyle>
            <a:lvl1pPr marL="0" indent="0">
              <a:buNone/>
              <a:defRPr sz="16500"/>
            </a:lvl1pPr>
            <a:lvl2pPr marL="2351288" indent="0">
              <a:buNone/>
              <a:defRPr sz="14400"/>
            </a:lvl2pPr>
            <a:lvl3pPr marL="4702576" indent="0">
              <a:buNone/>
              <a:defRPr sz="12300"/>
            </a:lvl3pPr>
            <a:lvl4pPr marL="7053864" indent="0">
              <a:buNone/>
              <a:defRPr sz="10300"/>
            </a:lvl4pPr>
            <a:lvl5pPr marL="9405153" indent="0">
              <a:buNone/>
              <a:defRPr sz="10300"/>
            </a:lvl5pPr>
            <a:lvl6pPr marL="11756441" indent="0">
              <a:buNone/>
              <a:defRPr sz="10300"/>
            </a:lvl6pPr>
            <a:lvl7pPr marL="14107729" indent="0">
              <a:buNone/>
              <a:defRPr sz="10300"/>
            </a:lvl7pPr>
            <a:lvl8pPr marL="16459017" indent="0">
              <a:buNone/>
              <a:defRPr sz="10300"/>
            </a:lvl8pPr>
            <a:lvl9pPr marL="18810305" indent="0">
              <a:buNone/>
              <a:defRPr sz="10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34350963"/>
            <a:ext cx="23042880" cy="5151117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CBB-0E10-F84B-A0FF-C30558B6F093}" type="datetimeFigureOut">
              <a:rPr lang="en-US" smtClean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2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757683"/>
            <a:ext cx="34564320" cy="7315200"/>
          </a:xfrm>
          <a:prstGeom prst="rect">
            <a:avLst/>
          </a:prstGeom>
        </p:spPr>
        <p:txBody>
          <a:bodyPr vert="horz" lIns="470258" tIns="235129" rIns="470258" bIns="2351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10241283"/>
            <a:ext cx="34564320" cy="28966163"/>
          </a:xfrm>
          <a:prstGeom prst="rect">
            <a:avLst/>
          </a:prstGeom>
        </p:spPr>
        <p:txBody>
          <a:bodyPr vert="horz" lIns="470258" tIns="235129" rIns="470258" bIns="2351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40680643"/>
            <a:ext cx="8961120" cy="23368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8CBB-0E10-F84B-A0FF-C30558B6F093}" type="datetimeFigureOut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40680643"/>
            <a:ext cx="12161520" cy="23368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40680643"/>
            <a:ext cx="8961120" cy="23368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D9D4-3F1A-EF45-8DD7-48867FD3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51288" rtl="0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466" indent="-1763466" algn="l" defTabSz="2351288" rtl="0" eaLnBrk="1" latinLnBrk="0" hangingPunct="1">
        <a:spcBef>
          <a:spcPct val="20000"/>
        </a:spcBef>
        <a:buFont typeface="Arial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843" indent="-1469555" algn="l" defTabSz="2351288" rtl="0" eaLnBrk="1" latinLnBrk="0" hangingPunct="1">
        <a:spcBef>
          <a:spcPct val="20000"/>
        </a:spcBef>
        <a:buFont typeface="Arial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8220" indent="-1175644" algn="l" defTabSz="2351288" rtl="0" eaLnBrk="1" latinLnBrk="0" hangingPunct="1">
        <a:spcBef>
          <a:spcPct val="20000"/>
        </a:spcBef>
        <a:buFont typeface="Arial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509" indent="-1175644" algn="l" defTabSz="2351288" rtl="0" eaLnBrk="1" latinLnBrk="0" hangingPunct="1">
        <a:spcBef>
          <a:spcPct val="20000"/>
        </a:spcBef>
        <a:buFont typeface="Arial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0797" indent="-1175644" algn="l" defTabSz="2351288" rtl="0" eaLnBrk="1" latinLnBrk="0" hangingPunct="1">
        <a:spcBef>
          <a:spcPct val="20000"/>
        </a:spcBef>
        <a:buFont typeface="Arial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2085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3373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4661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5949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288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76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864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53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6441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7729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017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0305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8404800" cy="4581332"/>
          </a:xfrm>
          <a:prstGeom prst="rect">
            <a:avLst/>
          </a:prstGeom>
          <a:solidFill>
            <a:srgbClr val="00308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1141266"/>
            <a:ext cx="38404800" cy="2749933"/>
          </a:xfrm>
          <a:prstGeom prst="rect">
            <a:avLst/>
          </a:prstGeom>
          <a:solidFill>
            <a:srgbClr val="00308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822" y="725010"/>
            <a:ext cx="3628442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00" b="1" dirty="0" smtClean="0">
                <a:solidFill>
                  <a:schemeClr val="bg1"/>
                </a:solidFill>
                <a:latin typeface="Arial"/>
                <a:cs typeface="Arial"/>
              </a:rPr>
              <a:t>Title Here - Arial Bold - Left Justified - 112 point</a:t>
            </a:r>
          </a:p>
          <a:p>
            <a:r>
              <a:rPr lang="en-US" sz="7200" i="1" dirty="0" smtClean="0">
                <a:solidFill>
                  <a:schemeClr val="bg1"/>
                </a:solidFill>
                <a:latin typeface="Arial"/>
                <a:cs typeface="Arial"/>
              </a:rPr>
              <a:t>Author names and affiliations -  Arial Italic - Left Justified - 72 point    </a:t>
            </a:r>
            <a:endParaRPr lang="en-US" sz="72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 descr="Fermilab_DOE_Logos_White copy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2" t="-1" b="-26334"/>
          <a:stretch/>
        </p:blipFill>
        <p:spPr>
          <a:xfrm>
            <a:off x="28273248" y="41792640"/>
            <a:ext cx="9009002" cy="1732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7822" y="41792640"/>
            <a:ext cx="9570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FFFF"/>
                </a:solidFill>
                <a:latin typeface="Arial"/>
                <a:cs typeface="Arial"/>
              </a:rPr>
              <a:t>August 10, 2017</a:t>
            </a:r>
            <a:endParaRPr lang="en-US" sz="7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822" y="5669962"/>
            <a:ext cx="36284428" cy="3554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Your content here.</a:t>
            </a: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r>
              <a:rPr lang="en-US" sz="4800" dirty="0" smtClean="0">
                <a:latin typeface="Arial"/>
                <a:cs typeface="Arial"/>
              </a:rPr>
              <a:t>Margins are one 1 inch in from sides and 1 inch down from blue bar at top and 1 inch up from bottom blue bar.  That makes your live work area for your content 40” wide by 38” high.</a:t>
            </a: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r>
              <a:rPr lang="en-US" sz="4800" dirty="0">
                <a:latin typeface="Arial"/>
                <a:cs typeface="Arial"/>
              </a:rPr>
              <a:t>Finished Poster size is 42” wide  x 48” high and will be trimmed flush with edges of the blue bars.</a:t>
            </a: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r>
              <a:rPr lang="en-US" sz="4800" dirty="0" smtClean="0">
                <a:latin typeface="Arial"/>
                <a:cs typeface="Arial"/>
              </a:rPr>
              <a:t>2 or 3 columns recommended.</a:t>
            </a: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endParaRPr lang="en-US" sz="4800" dirty="0" smtClean="0">
              <a:latin typeface="Arial"/>
              <a:cs typeface="Arial"/>
            </a:endParaRPr>
          </a:p>
          <a:p>
            <a:endParaRPr lang="en-US" sz="4800" dirty="0">
              <a:latin typeface="Arial"/>
              <a:cs typeface="Arial"/>
            </a:endParaRPr>
          </a:p>
          <a:p>
            <a:r>
              <a:rPr lang="en-US" sz="4800" dirty="0" smtClean="0">
                <a:latin typeface="Arial"/>
                <a:cs typeface="Arial"/>
              </a:rPr>
              <a:t>Arial type recommended.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4330" y="41318060"/>
            <a:ext cx="5060982" cy="247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3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108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Eric J Prebys</cp:lastModifiedBy>
  <cp:revision>11</cp:revision>
  <dcterms:created xsi:type="dcterms:W3CDTF">2015-07-14T13:53:43Z</dcterms:created>
  <dcterms:modified xsi:type="dcterms:W3CDTF">2017-07-17T15:35:54Z</dcterms:modified>
</cp:coreProperties>
</file>