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438912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99"/>
  </p:normalViewPr>
  <p:slideViewPr>
    <p:cSldViewPr snapToGrid="0" snapToObjects="1">
      <p:cViewPr>
        <p:scale>
          <a:sx n="36" d="100"/>
          <a:sy n="36" d="100"/>
        </p:scale>
        <p:origin x="1184" y="152"/>
      </p:cViewPr>
      <p:guideLst>
        <p:guide orient="horz" pos="13824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3634723"/>
            <a:ext cx="3264408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4871680"/>
            <a:ext cx="2688336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757686"/>
            <a:ext cx="864108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757686"/>
            <a:ext cx="2528316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8204163"/>
            <a:ext cx="32644080" cy="871728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8602966"/>
            <a:ext cx="32644080" cy="960119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10241283"/>
            <a:ext cx="16962120" cy="28966163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10241283"/>
            <a:ext cx="16962120" cy="28966163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9824723"/>
            <a:ext cx="16968790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3919200"/>
            <a:ext cx="16968790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9824723"/>
            <a:ext cx="16975455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3919200"/>
            <a:ext cx="16975455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747520"/>
            <a:ext cx="12634915" cy="743712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747523"/>
            <a:ext cx="21469350" cy="37459923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9184643"/>
            <a:ext cx="12634915" cy="30022803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30723840"/>
            <a:ext cx="23042880" cy="3627123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921760"/>
            <a:ext cx="23042880" cy="2633472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34350963"/>
            <a:ext cx="23042880" cy="5151117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757683"/>
            <a:ext cx="34564320" cy="73152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10241283"/>
            <a:ext cx="34564320" cy="28966163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8CBB-0E10-F84B-A0FF-C30558B6F093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40680643"/>
            <a:ext cx="121615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8404800" cy="4581332"/>
          </a:xfrm>
          <a:prstGeom prst="rect">
            <a:avLst/>
          </a:prstGeom>
          <a:solidFill>
            <a:srgbClr val="0030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1141266"/>
            <a:ext cx="38404800" cy="2749933"/>
          </a:xfrm>
          <a:prstGeom prst="rect">
            <a:avLst/>
          </a:prstGeom>
          <a:solidFill>
            <a:srgbClr val="0030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22" y="725010"/>
            <a:ext cx="362844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 smtClean="0">
                <a:solidFill>
                  <a:schemeClr val="bg1"/>
                </a:solidFill>
                <a:latin typeface="Arial"/>
                <a:cs typeface="Arial"/>
              </a:rPr>
              <a:t>Title Here - Arial Bold - Left Justified - 112 point</a:t>
            </a:r>
          </a:p>
          <a:p>
            <a:r>
              <a:rPr lang="en-US" sz="7200" i="1" dirty="0" smtClean="0">
                <a:solidFill>
                  <a:schemeClr val="bg1"/>
                </a:solidFill>
                <a:latin typeface="Arial"/>
                <a:cs typeface="Arial"/>
              </a:rPr>
              <a:t>Author names and affiliations -  Arial Italic - Left Justified - 72 point    </a:t>
            </a:r>
            <a:endParaRPr lang="en-US" sz="72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Fermilab_DOE_Logos_White cop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004" y="41792640"/>
            <a:ext cx="17092246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7822" y="41792640"/>
            <a:ext cx="957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FF"/>
                </a:solidFill>
                <a:latin typeface="Arial"/>
                <a:cs typeface="Arial"/>
              </a:rPr>
              <a:t>August 10, 2017</a:t>
            </a:r>
            <a:endParaRPr lang="en-US" sz="7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822" y="5669962"/>
            <a:ext cx="36284428" cy="3554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Your content here.</a:t>
            </a: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Margins are one 1 inch in from sides and 1 inch down from blue bar at top and 1 inch up from bottom blue bar.  That makes your live work area for your content 40” wide by 38” high.</a:t>
            </a: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>
                <a:latin typeface="Arial"/>
                <a:cs typeface="Arial"/>
              </a:rPr>
              <a:t>Finished Poster size is 42” wide  x 48” high and will be trimmed flush with edges of the blue bars.</a:t>
            </a: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2 or 3 columns recommended.</a:t>
            </a: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Arial type recommended.</a:t>
            </a:r>
          </a:p>
        </p:txBody>
      </p:sp>
    </p:spTree>
    <p:extLst>
      <p:ext uri="{BB962C8B-B14F-4D97-AF65-F5344CB8AC3E}">
        <p14:creationId xmlns:p14="http://schemas.microsoft.com/office/powerpoint/2010/main" val="275303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108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Rosa P. Foote</cp:lastModifiedBy>
  <cp:revision>10</cp:revision>
  <dcterms:created xsi:type="dcterms:W3CDTF">2015-07-14T13:53:43Z</dcterms:created>
  <dcterms:modified xsi:type="dcterms:W3CDTF">2017-07-07T18:28:05Z</dcterms:modified>
</cp:coreProperties>
</file>