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wmf" ContentType="image/x-wmf"/>
  <Override PartName="/ppt/media/image8.jpeg" ContentType="image/jpeg"/>
  <Override PartName="/ppt/media/image1.jpeg" ContentType="image/jpeg"/>
  <Override PartName="/ppt/media/image2.png" ContentType="image/png"/>
  <Override PartName="/ppt/media/image4.wmf" ContentType="image/x-wmf"/>
  <Override PartName="/ppt/media/image3.wmf" ContentType="image/x-wmf"/>
  <Override PartName="/ppt/media/image7.wmf" ContentType="image/x-wmf"/>
  <Override PartName="/ppt/media/image5.png" ContentType="image/png"/>
  <Override PartName="/ppt/media/image6.wmf" ContentType="image/x-wmf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jpeg"/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1793160" y="0"/>
            <a:ext cx="7348320" cy="68554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1480" cy="685548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c000"/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323640" y="188640"/>
            <a:ext cx="5109120" cy="14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800" spc="-1" strike="noStrike">
                <a:solidFill>
                  <a:srgbClr val="ffffff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pic>
        <p:nvPicPr>
          <p:cNvPr id="3" name="Picture 14" descr=""/>
          <p:cNvPicPr/>
          <p:nvPr/>
        </p:nvPicPr>
        <p:blipFill>
          <a:blip r:embed="rId3">
            <a:lum bright="100000"/>
          </a:blip>
          <a:stretch/>
        </p:blipFill>
        <p:spPr>
          <a:xfrm>
            <a:off x="7452360" y="5617080"/>
            <a:ext cx="1256400" cy="81468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tretch/>
        </p:blipFill>
        <p:spPr>
          <a:xfrm>
            <a:off x="461520" y="5481720"/>
            <a:ext cx="1869840" cy="9561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</a:t>
            </a:r>
            <a:r>
              <a:rPr b="0" lang="es-ES" sz="4400" spc="-1" strike="noStrike">
                <a:latin typeface="Arial"/>
              </a:rPr>
              <a:t>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1480" cy="685548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276b9b"/>
              </a:gs>
              <a:gs pos="100000">
                <a:srgbClr val="3ac791"/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3708000" y="6525360"/>
            <a:ext cx="5109120" cy="14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pic>
        <p:nvPicPr>
          <p:cNvPr id="45" name="Picture 6" descr=""/>
          <p:cNvPicPr/>
          <p:nvPr/>
        </p:nvPicPr>
        <p:blipFill>
          <a:blip r:embed="rId2"/>
          <a:srcRect l="0" t="0" r="0" b="17844"/>
          <a:stretch/>
        </p:blipFill>
        <p:spPr>
          <a:xfrm>
            <a:off x="6228360" y="620640"/>
            <a:ext cx="2530800" cy="1077480"/>
          </a:xfrm>
          <a:prstGeom prst="rect">
            <a:avLst/>
          </a:prstGeom>
          <a:ln>
            <a:noFill/>
          </a:ln>
        </p:spPr>
      </p:pic>
      <p:pic>
        <p:nvPicPr>
          <p:cNvPr id="46" name="Picture 11" descr=""/>
          <p:cNvPicPr/>
          <p:nvPr/>
        </p:nvPicPr>
        <p:blipFill>
          <a:blip r:embed="rId3">
            <a:lum bright="100000"/>
          </a:blip>
          <a:stretch/>
        </p:blipFill>
        <p:spPr>
          <a:xfrm>
            <a:off x="539640" y="5617080"/>
            <a:ext cx="1256400" cy="81468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</a:t>
            </a:r>
            <a:r>
              <a:rPr b="0" lang="es-ES" sz="4400" spc="-1" strike="noStrike">
                <a:latin typeface="Arial"/>
              </a:rPr>
              <a:t>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2"/>
          <a:stretch/>
        </p:blipFill>
        <p:spPr>
          <a:xfrm>
            <a:off x="7812360" y="404640"/>
            <a:ext cx="1034280" cy="52740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756360" y="6524640"/>
            <a:ext cx="5109120" cy="14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"/>
          <p:cNvPicPr/>
          <p:nvPr/>
        </p:nvPicPr>
        <p:blipFill>
          <a:blip r:embed="rId2"/>
          <a:stretch/>
        </p:blipFill>
        <p:spPr>
          <a:xfrm>
            <a:off x="7812360" y="404640"/>
            <a:ext cx="1034280" cy="52740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756360" y="6524640"/>
            <a:ext cx="5109120" cy="14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0" y="2205000"/>
            <a:ext cx="9141480" cy="28778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fc000"/>
              </a:gs>
            </a:gsLst>
            <a:lin ang="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" descr=""/>
          <p:cNvPicPr/>
          <p:nvPr/>
        </p:nvPicPr>
        <p:blipFill>
          <a:blip r:embed="rId2"/>
          <a:stretch/>
        </p:blipFill>
        <p:spPr>
          <a:xfrm>
            <a:off x="0" y="9000"/>
            <a:ext cx="9141480" cy="684648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107640" y="1917000"/>
            <a:ext cx="4749840" cy="19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12000" spc="582" strike="noStrike">
                <a:solidFill>
                  <a:srgbClr val="ffffff"/>
                </a:solidFill>
                <a:latin typeface="Arial"/>
                <a:ea typeface="DejaVu Sans"/>
              </a:rPr>
              <a:t>Q</a:t>
            </a:r>
            <a:r>
              <a:rPr b="0" lang="es-ES" sz="8000" spc="582" strike="noStrike" baseline="30000">
                <a:solidFill>
                  <a:srgbClr val="ffffff"/>
                </a:solidFill>
                <a:latin typeface="Arial"/>
                <a:ea typeface="DejaVu Sans"/>
              </a:rPr>
              <a:t>&amp;</a:t>
            </a:r>
            <a:r>
              <a:rPr b="0" lang="es-ES" sz="12000" spc="582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s-ES" sz="12000" spc="-1" strike="noStrike">
              <a:latin typeface="Arial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3"/>
          <a:srcRect l="0" t="0" r="0" b="17844"/>
          <a:stretch/>
        </p:blipFill>
        <p:spPr>
          <a:xfrm>
            <a:off x="6228360" y="620640"/>
            <a:ext cx="2530800" cy="1077480"/>
          </a:xfrm>
          <a:prstGeom prst="rect">
            <a:avLst/>
          </a:prstGeom>
          <a:ln>
            <a:noFill/>
          </a:ln>
        </p:spPr>
      </p:pic>
      <p:pic>
        <p:nvPicPr>
          <p:cNvPr id="169" name="Picture 8" descr=""/>
          <p:cNvPicPr/>
          <p:nvPr/>
        </p:nvPicPr>
        <p:blipFill>
          <a:blip r:embed="rId4">
            <a:lum bright="100000"/>
          </a:blip>
          <a:stretch/>
        </p:blipFill>
        <p:spPr>
          <a:xfrm>
            <a:off x="539640" y="5617080"/>
            <a:ext cx="1256400" cy="81468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3708000" y="6525360"/>
            <a:ext cx="5109120" cy="14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://getcomposer.org/installer" TargetMode="External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DavidePastore/Slim-Validation" TargetMode="External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1680" y="2160360"/>
            <a:ext cx="5006160" cy="114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1339920"/>
            <a:ext cx="7989840" cy="49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5640" indent="-17712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Slim Skeleton</a:t>
            </a:r>
            <a:endParaRPr b="0" lang="es-ES" sz="3200" spc="-1" strike="noStrike">
              <a:latin typeface="Arial"/>
            </a:endParaRPr>
          </a:p>
          <a:p>
            <a:pPr marL="125640" indent="-17712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Composer</a:t>
            </a:r>
            <a:endParaRPr b="0" lang="es-ES" sz="3200" spc="-1" strike="noStrike">
              <a:latin typeface="Arial"/>
            </a:endParaRPr>
          </a:p>
          <a:p>
            <a:pPr marL="125640" indent="-17712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Postman</a:t>
            </a:r>
            <a:endParaRPr b="0" lang="es-ES" sz="3200" spc="-1" strike="noStrike">
              <a:latin typeface="Arial"/>
            </a:endParaRPr>
          </a:p>
          <a:p>
            <a:pPr marL="125640" indent="-17712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PHP 5.5 en adelante</a:t>
            </a:r>
            <a:endParaRPr b="0" lang="es-ES" sz="3200" spc="-1" strike="noStrike">
              <a:latin typeface="Arial"/>
            </a:endParaRPr>
          </a:p>
          <a:p>
            <a:pPr marL="125640" indent="-17712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APACHE , IIS, Nginx</a:t>
            </a:r>
            <a:endParaRPr b="0" lang="es-ES" sz="3200" spc="-1" strike="noStrike">
              <a:latin typeface="Arial"/>
            </a:endParaRPr>
          </a:p>
          <a:p>
            <a:pPr marL="125640" indent="-17712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MySQL , Postgres, SQLite, SQL Server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 marL="125640" indent="-17712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http://www.slimframework.com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192240"/>
            <a:ext cx="7192080" cy="84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¿Qué debo instalar?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95640" y="6520320"/>
            <a:ext cx="35748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F338CBF-DCA6-4591-80A9-CEEF33F07D58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9920" y="1202760"/>
            <a:ext cx="8939520" cy="49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                                                                                                                                            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57200" y="192240"/>
            <a:ext cx="7192080" cy="84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Composer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95640" y="6520320"/>
            <a:ext cx="35748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7C04E94-A347-4EF0-BA0B-58078E405332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2365920" y="2594520"/>
            <a:ext cx="3369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2b2d2e"/>
                </a:solidFill>
                <a:latin typeface="Arial"/>
                <a:ea typeface="DejaVu Sans"/>
              </a:rPr>
              <a:t>https://getcomposer.org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25" name="Picture 7" descr=""/>
          <p:cNvPicPr/>
          <p:nvPr/>
        </p:nvPicPr>
        <p:blipFill>
          <a:blip r:embed="rId1"/>
          <a:stretch/>
        </p:blipFill>
        <p:spPr>
          <a:xfrm>
            <a:off x="3166200" y="248040"/>
            <a:ext cx="1769040" cy="2164680"/>
          </a:xfrm>
          <a:prstGeom prst="rect">
            <a:avLst/>
          </a:prstGeom>
          <a:ln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262800" y="3337560"/>
            <a:ext cx="838728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Ejemplo en Linux – ubuntu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curl -sS </a:t>
            </a:r>
            <a:r>
              <a:rPr b="0" lang="es-E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https://getcomposer.org/installer</a:t>
            </a: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 | php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sudo mv ~/composer.phar /usr/local/bin/composer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1385640"/>
            <a:ext cx="8208000" cy="49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&gt;composer create-project slim/slim-skeleton [app-name]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&gt;composer start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7200" y="192240"/>
            <a:ext cx="7192080" cy="84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Instalar Slim Skeleton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95640" y="6520320"/>
            <a:ext cx="35748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C8A483E-AEE3-4C76-B3C6-463842272F51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1385640"/>
            <a:ext cx="8208000" cy="49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&gt;composer require illuminate/database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&gt;agregar en src/settings.php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// Database connection settings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"db" =&gt; [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'driver' =&gt; 'mysql',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'host' =&gt; '127.0.0.1',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'database' =&gt; 'nombre_db',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'username' =&gt; 'root',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'password' =&gt; '',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'collation' =&gt; 'utf8_general_ci',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'charset' =&gt; 'utf8',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'prefix' =&gt; ''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],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1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192240"/>
            <a:ext cx="7192080" cy="84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Instalar Eloquent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95640" y="6520320"/>
            <a:ext cx="35748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4ECE1FD-6472-45BA-9737-4557C1E5954A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1385640"/>
            <a:ext cx="8208000" cy="49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&gt;agregar en public/index.php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// Register routes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require __DIR__ . '/../src/routes.php';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//desde acá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$container = $app-&gt;getContainer();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$dbSettings = $container-&gt;get('settings')['db'];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$capsule = new Illuminate\Database\Capsule\Manager;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$capsule-&gt;addConnection($dbSettings);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$capsule-&gt;bootEloquent();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$capsule-&gt;setAsGlobal();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//hasta acá 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// Run app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$app-&gt;run();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57200" y="192240"/>
            <a:ext cx="7192080" cy="84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Instalar Eloquent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95640" y="6520320"/>
            <a:ext cx="35748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2136537-A30F-4177-9361-80233ACAA4FD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1385640"/>
            <a:ext cx="8208000" cy="49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&gt;https://www.getpostman.com/docs/v6/postman/launching_postman/installation_and_updates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57200" y="192240"/>
            <a:ext cx="7192080" cy="84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Instalar Postman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95640" y="6520320"/>
            <a:ext cx="35748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97563F0-9265-401C-B208-53591FB72C6F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192240"/>
            <a:ext cx="7192080" cy="84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Directorios 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95640" y="6520320"/>
            <a:ext cx="35748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CE7F807-194A-45CB-AC15-D62241BAC8EA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2664000" y="1296000"/>
            <a:ext cx="4127760" cy="48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7200" y="1385640"/>
            <a:ext cx="8208000" cy="49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&gt;Validación: </a:t>
            </a: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  <a:hlinkClick r:id="rId1"/>
              </a:rPr>
              <a:t>https://github.com/DavidePastore/Slim-Validation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&gt;Eloquent cheat sheet: http://laragems.com/post/eloquent-cheat-sheet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57200" y="192240"/>
            <a:ext cx="7192080" cy="84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Más sobre Slim/Eloquent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95640" y="6520320"/>
            <a:ext cx="35748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AF4B779-79D0-4075-A054-9DC1308B3B62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63680" y="2349000"/>
            <a:ext cx="8213760" cy="25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25640" indent="-177120"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Muchas Gracias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95640" y="6520320"/>
            <a:ext cx="35748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DEEA5F7-A6F4-4B03-A4A0-495F0E6CB1C0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1906560" y="5105520"/>
            <a:ext cx="4997880" cy="16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Pablo E. Santiago Recagno| Desarrollador web 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Softtek | Maipú 942 Piso 5° | Ciudad Autonoma de Buenos Aires 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pablo.santiago@softtek.com</a:t>
            </a:r>
            <a:endParaRPr b="0" lang="es-E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26320" y="1152000"/>
            <a:ext cx="8400600" cy="38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Temas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2b2d2e"/>
                </a:solidFill>
                <a:latin typeface="Arial"/>
                <a:ea typeface="DejaVu Sans"/>
              </a:rPr>
              <a:t>¿Que es API REST?</a:t>
            </a:r>
            <a:br/>
            <a:br/>
            <a:r>
              <a:rPr b="0" lang="es-ES" sz="4400" spc="-1" strike="noStrike">
                <a:solidFill>
                  <a:srgbClr val="2b2d2e"/>
                </a:solidFill>
                <a:latin typeface="Arial"/>
                <a:ea typeface="DejaVu Sans"/>
              </a:rPr>
              <a:t>¿Qué es Slim Framework?</a:t>
            </a:r>
            <a:br/>
            <a:br/>
            <a:r>
              <a:rPr b="0" lang="es-ES" sz="4400" spc="-1" strike="noStrike">
                <a:solidFill>
                  <a:srgbClr val="2b2d2e"/>
                </a:solidFill>
                <a:latin typeface="Arial"/>
                <a:ea typeface="DejaVu Sans"/>
              </a:rPr>
              <a:t>Ejemplo de API REST con Slim</a:t>
            </a:r>
            <a:endParaRPr b="0" lang="es-ES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67640" y="620640"/>
            <a:ext cx="4101840" cy="29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Examen</a:t>
            </a:r>
            <a:endParaRPr b="0" lang="es-ES" sz="4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11400" y="923040"/>
            <a:ext cx="8504640" cy="57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Elegir alguna de las siguientes opciones para realizar las preguntas, ejemplos: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1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¿Qué es Artisan?, Seleccione la rta correcta</a:t>
            </a:r>
            <a:endParaRPr b="0" lang="es-ES" sz="1600" spc="-1" strike="noStrike">
              <a:latin typeface="Arial"/>
            </a:endParaRPr>
          </a:p>
          <a:p>
            <a:pPr lvl="1" marL="539640" indent="-17712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A   -  un framework</a:t>
            </a:r>
            <a:endParaRPr b="0" lang="es-ES" sz="1600" spc="-1" strike="noStrike">
              <a:latin typeface="Arial"/>
            </a:endParaRPr>
          </a:p>
          <a:p>
            <a:pPr lvl="1" marL="539640" indent="-17712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B  - una Interfaz de Linea de Comandos (CLI)</a:t>
            </a:r>
            <a:endParaRPr b="0" lang="es-ES" sz="1600" spc="-1" strike="noStrike">
              <a:latin typeface="Arial"/>
            </a:endParaRPr>
          </a:p>
          <a:p>
            <a:pPr lvl="1" marL="539640" indent="-17712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C - un lenguaje de programacion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2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, Verdadero o Falso</a:t>
            </a:r>
            <a:endParaRPr b="0" lang="es-ES" sz="1600" spc="-1" strike="noStrike">
              <a:latin typeface="Arial"/>
            </a:endParaRPr>
          </a:p>
          <a:p>
            <a:pPr lvl="1" marL="539640" indent="-17712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A - se puede correr laravel sin PHP instalado</a:t>
            </a:r>
            <a:endParaRPr b="0" lang="es-ES" sz="1600" spc="-1" strike="noStrike">
              <a:latin typeface="Arial"/>
            </a:endParaRPr>
          </a:p>
          <a:p>
            <a:pPr lvl="1" marL="539640" indent="-17712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B- Eloquent es un ORM active record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3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¿Puedo crear controladores usando composer?</a:t>
            </a:r>
            <a:endParaRPr b="0" lang="es-ES" sz="1600" spc="-1" strike="noStrike">
              <a:latin typeface="Arial"/>
            </a:endParaRPr>
          </a:p>
          <a:p>
            <a:pPr lvl="1" marL="539640" indent="-17712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SI</a:t>
            </a:r>
            <a:endParaRPr b="0" lang="es-ES" sz="1600" spc="-1" strike="noStrike">
              <a:latin typeface="Arial"/>
            </a:endParaRPr>
          </a:p>
          <a:p>
            <a:pPr lvl="1" marL="539640" indent="-17712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NO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4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¿Puedo crear controladores usando artisan?</a:t>
            </a:r>
            <a:endParaRPr b="0" lang="es-ES" sz="1600" spc="-1" strike="noStrike">
              <a:latin typeface="Arial"/>
            </a:endParaRPr>
          </a:p>
          <a:p>
            <a:pPr lvl="1" marL="539640" indent="-17712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SI</a:t>
            </a:r>
            <a:endParaRPr b="0" lang="es-ES" sz="1600" spc="-1" strike="noStrike">
              <a:latin typeface="Arial"/>
            </a:endParaRPr>
          </a:p>
          <a:p>
            <a:pPr lvl="1" marL="539640" indent="-17712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NO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5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¿Se pueden tener conexiones MySql, PosgreSql y Ms-SQL en una misma aplicacion? </a:t>
            </a:r>
            <a:endParaRPr b="0" lang="es-ES" sz="1600" spc="-1" strike="noStrike">
              <a:latin typeface="Arial"/>
            </a:endParaRPr>
          </a:p>
          <a:p>
            <a:pPr lvl="1" marL="539640" indent="-17712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SI</a:t>
            </a:r>
            <a:endParaRPr b="0" lang="es-ES" sz="1600" spc="-1" strike="noStrike">
              <a:latin typeface="Arial"/>
            </a:endParaRPr>
          </a:p>
          <a:p>
            <a:pPr lvl="1" marL="539640" indent="-17712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NO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96080" y="199800"/>
            <a:ext cx="4359600" cy="49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004569"/>
                </a:solidFill>
                <a:latin typeface="Arial"/>
                <a:ea typeface="DejaVu Sans"/>
              </a:rPr>
              <a:t>Multiple </a:t>
            </a:r>
            <a:r>
              <a:rPr b="0" lang="es-ES" sz="2400" spc="-1" strike="noStrike">
                <a:solidFill>
                  <a:srgbClr val="004569"/>
                </a:solidFill>
                <a:latin typeface="Arial"/>
                <a:ea typeface="DejaVu Sans"/>
              </a:rPr>
              <a:t>Choice</a:t>
            </a:r>
            <a:r>
              <a:rPr b="0" lang="es-ES" sz="2800" spc="-1" strike="noStrike">
                <a:solidFill>
                  <a:srgbClr val="004569"/>
                </a:solidFill>
                <a:latin typeface="Arial"/>
                <a:ea typeface="DejaVu Sans"/>
              </a:rPr>
              <a:t>: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395640" y="6520320"/>
            <a:ext cx="35748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FC6636D-1986-4329-99B1-57F92F37E588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71160" y="994680"/>
            <a:ext cx="840060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Qué es una API? 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2b2d2e"/>
                </a:solidFill>
                <a:latin typeface="Arial"/>
                <a:ea typeface="DejaVu Sans"/>
              </a:rPr>
              <a:t>Una API (‘Application Programming Interface’) es un conjunto de reglas y especificaciones que permiten la comunicación entre distintos  sistemas. Muchas veces la comunicación es entre humano-software.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16000" y="1008000"/>
            <a:ext cx="8206920" cy="51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Qué es REST?</a:t>
            </a:r>
            <a:r>
              <a:rPr b="0" lang="es-ES" sz="4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2b2d2e"/>
                </a:solidFill>
                <a:latin typeface="Arial"/>
                <a:ea typeface="DejaVu Sans"/>
              </a:rPr>
              <a:t>REST (Representational State Transfer) es un tipo de arquitectura definida por ciertas reglas.REST se usa para crear/consumir servicios web.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67640" y="620640"/>
            <a:ext cx="840060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br/>
            <a:br/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Entonces…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¿Qué es API REST?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Es un servicio que permite la comunicación entre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distintos sistemas sin que nos importe como están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hechos ni en que lenguaje de programación están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diseñados que se basa en el protocolo HTTP.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43160" y="913680"/>
            <a:ext cx="8339760" cy="54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5400" spc="-1" strike="noStrike">
                <a:solidFill>
                  <a:srgbClr val="ffffff"/>
                </a:solidFill>
                <a:latin typeface="Arial"/>
                <a:ea typeface="DejaVu Sans"/>
              </a:rPr>
              <a:t>Características</a:t>
            </a:r>
            <a:endParaRPr b="0" lang="es-ES" sz="5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5400" spc="-1" strike="noStrike">
                <a:solidFill>
                  <a:srgbClr val="ffffff"/>
                </a:solidFill>
                <a:latin typeface="Arial"/>
                <a:ea typeface="DejaVu Sans"/>
              </a:rPr>
              <a:t>API REST</a:t>
            </a:r>
            <a:r>
              <a:rPr b="0" lang="es-ES" sz="4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4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&gt; Se basa en los métodos GET,POST,PUT , DELETE y PATCH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GET: consulta la información de un recurso.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POST: crea un nuevo recurso.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PUT: modifica un recurso existente.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DELETE: elimina un recurso existente.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PATCH: aplica modificaciones parciales a un recurso.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43160" y="913680"/>
            <a:ext cx="8339760" cy="54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8000" spc="-1" strike="noStrike">
                <a:solidFill>
                  <a:srgbClr val="ffffff"/>
                </a:solidFill>
                <a:latin typeface="Arial"/>
                <a:ea typeface="DejaVu Sans"/>
              </a:rPr>
              <a:t>Características</a:t>
            </a:r>
            <a:endParaRPr b="0" lang="es-ES" sz="8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8000" spc="-1" strike="noStrike">
                <a:solidFill>
                  <a:srgbClr val="ffffff"/>
                </a:solidFill>
                <a:latin typeface="Arial"/>
                <a:ea typeface="DejaVu Sans"/>
              </a:rPr>
              <a:t>API REST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&gt; Utiliza los estados de error/éxito para saber el estado de las peticiones realizadas.Los más comunes son :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283"/>
              </a:spcBef>
              <a:spcAft>
                <a:spcPts val="283"/>
              </a:spcAft>
            </a:pP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-200 Ok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-201 Created. La petición ha sido completada y ha resultado en la creación de un nuevo recurso.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-400 Bad Request. La solicitud contiene sintaxis errónea.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-403 Forbidden. Falta de privilegios de usuario.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-404 Not Found. Recurso no encontrado.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-500 Error interno del servidor.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67"/>
              </a:spcBef>
              <a:spcAft>
                <a:spcPts val="567"/>
              </a:spcAft>
            </a:pP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67"/>
              </a:spcBef>
              <a:spcAft>
                <a:spcPts val="567"/>
              </a:spcAft>
            </a:pP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60000" y="864000"/>
            <a:ext cx="8339760" cy="54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800" spc="-1" strike="noStrike">
                <a:solidFill>
                  <a:srgbClr val="ffffff"/>
                </a:solidFill>
                <a:latin typeface="Arial"/>
                <a:ea typeface="DejaVu Sans"/>
              </a:rPr>
              <a:t>Características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800" spc="-1" strike="noStrike">
                <a:solidFill>
                  <a:srgbClr val="ffffff"/>
                </a:solidFill>
                <a:latin typeface="Arial"/>
                <a:ea typeface="DejaVu Sans"/>
              </a:rPr>
              <a:t>API REST</a:t>
            </a:r>
            <a:r>
              <a:rPr b="0" lang="es-ES" sz="3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&gt; Es “stateless”.Lo que significa que ninguno de los 2 sistemas que se comunican guardan información.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&gt; No nos importa en que lenguaje está programada programada la API con la que nos queremos comunicar.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71160" y="994680"/>
            <a:ext cx="840060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0000"/>
              </a:lnSpc>
            </a:pPr>
            <a:r>
              <a:rPr b="0" lang="es-ES" sz="3600" spc="-1" strike="noStrike">
                <a:solidFill>
                  <a:srgbClr val="ffffff"/>
                </a:solidFill>
                <a:latin typeface="Arial"/>
                <a:ea typeface="DejaVu Sans"/>
              </a:rPr>
              <a:t>Qué es Slim Framework</a:t>
            </a:r>
            <a:r>
              <a:rPr b="0" lang="es-ES" sz="4000" spc="-1" strike="noStrike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2b2d2e"/>
                </a:solidFill>
                <a:latin typeface="Arial"/>
                <a:ea typeface="DejaVu Sans"/>
              </a:rPr>
              <a:t>Slim es un micro framework que permite la creación tanto de aplicaciones web como de API REST. 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br/>
            <a:br/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PPT_InternoTemplate_SP_2016</Template>
  <TotalTime>1488</TotalTime>
  <Application>LibreOffice/5.4.6.2$Linux_X86_64 LibreOffice_project/40m0$Build-2</Application>
  <Words>230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2016-04-29T17:16:42Z</dcterms:created>
  <dc:creator>Carolina Velayos</dc:creator>
  <dc:description/>
  <dc:language>es-ES</dc:language>
  <cp:lastModifiedBy/>
  <dcterms:modified xsi:type="dcterms:W3CDTF">2018-07-12T03:51:26Z</dcterms:modified>
  <cp:revision>288</cp:revision>
  <dc:subject/>
  <dc:title>Nombre de Capactiación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0x01010027F8C4FBD3C92149BCFA87A32A6DD18C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