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84" d="100"/>
          <a:sy n="84" d="100"/>
        </p:scale>
        <p:origin x="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C51B8-699B-45B6-9AA3-CE9244D47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DD990-3B15-4861-9A19-99611BB433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E19C7-4965-46BE-AEEE-BC2F59266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D0B7-5133-41F2-9B42-5C12CB2C7370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84184-436B-483E-92D8-CC28C01D1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9718D-D846-44DD-86F0-FA5991392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81ED-9B12-4F51-8081-8B3EE6BBFE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3385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881BF-7F0B-4707-A57A-BB37EA2F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EFFB8A-4DEB-46BC-8017-DE302B185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1CDA1-C210-4CB9-8E6C-7B6D1BC12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D0B7-5133-41F2-9B42-5C12CB2C7370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3D04C-CB08-47EB-A4A9-ADB698D59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78891-FC97-4998-9DD6-5FE6ACE4D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81ED-9B12-4F51-8081-8B3EE6BBFE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914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C7EBC6-DB2E-471A-9FA1-ECA327C86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80022D-5B8A-4D64-A695-DB4CE8B3D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56BCF-90FF-4F33-81E8-CECA6F8FA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D0B7-5133-41F2-9B42-5C12CB2C7370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E2B44-FA32-4E55-AEDD-35BEDCFA2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C6565-F5ED-4F97-964B-FFE04C3EA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81ED-9B12-4F51-8081-8B3EE6BBFE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232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E9234-7C29-44AB-A4A8-C4232B3F5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A54E2-BD62-4468-88D3-43A449D3B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98212-97CD-4808-A38B-E63E67A50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D0B7-5133-41F2-9B42-5C12CB2C7370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B8C34-5773-4D0B-84F6-F549890E0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94F88-2D54-4A6F-924B-545CC85B9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81ED-9B12-4F51-8081-8B3EE6BBFE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500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75760-4E5E-4F12-89F8-A1F959103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9F8CA-1DF4-40FC-B53E-9F4DE63D4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23F2A-0AB8-4402-B2C8-92AFB9114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D0B7-5133-41F2-9B42-5C12CB2C7370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CD7FD-4AFD-4824-A084-8AEBCAAE3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6D3E1-3CBC-469D-8854-82291A46C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81ED-9B12-4F51-8081-8B3EE6BBFE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766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9025C-14F2-434D-9D49-A2C3A88EC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C8C72-0E52-4213-8BE3-B2A4683F7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5A8079-85B0-4754-9EDD-21D45F2BE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1D578-3AD8-44E7-BF5A-1F9F0078B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D0B7-5133-41F2-9B42-5C12CB2C7370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0B09F-8FD2-4908-AD6F-0BFBAD37A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69AA2-867F-426F-84AE-96E139495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81ED-9B12-4F51-8081-8B3EE6BBFE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0123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A7143-5353-428C-BD08-A82727B65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4FE65-1FF9-440A-B6A0-129EEC897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7D150-ACEB-4DE1-A322-6E9CA6932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F4DCCB-459F-4707-81FA-39ED46DBC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E3CB93-3518-4582-8CA0-FE90711E3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655709-8B09-4452-86CD-6ECA13122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D0B7-5133-41F2-9B42-5C12CB2C7370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40AFD6-FAEF-4FBB-822D-8B4080C18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235DAF-AE60-44C8-9806-7C0A0014A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81ED-9B12-4F51-8081-8B3EE6BBFE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469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A4ACE-D988-4500-8030-D0829F8FC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85E643-0D51-4084-BEE6-96F52C40F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D0B7-5133-41F2-9B42-5C12CB2C7370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BB442B-6793-4DAB-8655-5C30A51C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DDF382-AF6E-4FE5-A0B6-4353C94BE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81ED-9B12-4F51-8081-8B3EE6BBFE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9118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733F48-CC0B-4AFE-8DC4-696342C55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D0B7-5133-41F2-9B42-5C12CB2C7370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247D9A-C976-4494-90BF-15A315AC7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76EFE-A2F3-4197-9524-6A0357BBA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81ED-9B12-4F51-8081-8B3EE6BBFE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6176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BEFE-57AF-4DE8-9ECB-E3E88C39B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9CECD-07FE-4DA4-810F-11DFC5AC1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EAA90D-BC0C-44B3-A56C-DEBCFB984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873A5-5686-4612-B27E-151CCAA9F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D0B7-5133-41F2-9B42-5C12CB2C7370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251FD-48D5-4E60-8655-40D94674B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91038-C532-4DC6-A715-659502ECB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81ED-9B12-4F51-8081-8B3EE6BBFE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772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62B0E-E7B0-45B4-933E-188A07EAB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F6B031-D95D-4D4B-9360-2777A41C33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3BC39F-A174-4354-808F-8A14FFE3A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83897-51DD-4E19-914B-2C77ECD1B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D0B7-5133-41F2-9B42-5C12CB2C7370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C21D1-37A1-451B-8608-8BFAD0D11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6CD61-F27E-4D4E-9A93-E45BE4C89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81ED-9B12-4F51-8081-8B3EE6BBFE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0569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F16DEE-E605-4856-B731-A2F59AEFC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B8534-3237-4047-BD48-E940C7705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53996-9074-4C58-B183-3ED2A75236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FD0B7-5133-41F2-9B42-5C12CB2C7370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976D4-4EAA-4DC0-9C95-2AE92C7A09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5639B-315F-4F9C-ADA3-AEA0C6CC7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E81ED-9B12-4F51-8081-8B3EE6BBFE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238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audio" Target="../media/media1.m4a"/><Relationship Id="rId7" Type="http://schemas.openxmlformats.org/officeDocument/2006/relationships/image" Target="../media/image3.png"/><Relationship Id="rId2" Type="http://schemas.microsoft.com/office/2007/relationships/media" Target="../media/media1.m4a"/><Relationship Id="rId1" Type="http://schemas.openxmlformats.org/officeDocument/2006/relationships/tags" Target="../tags/tag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15FE8BD-35F5-44C5-ADB8-F533B7168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point 1</a:t>
            </a:r>
          </a:p>
          <a:p>
            <a:r>
              <a:rPr lang="de-DE" dirty="0"/>
              <a:t>s</a:t>
            </a:r>
            <a:r>
              <a:rPr lang="en-US" dirty="0"/>
              <a:t>top</a:t>
            </a:r>
          </a:p>
          <a:p>
            <a:r>
              <a:rPr lang="de-DE" dirty="0"/>
              <a:t>p</a:t>
            </a:r>
            <a:r>
              <a:rPr lang="en-US" dirty="0" err="1"/>
              <a:t>oint</a:t>
            </a:r>
            <a:r>
              <a:rPr lang="en-US" dirty="0"/>
              <a:t> 2</a:t>
            </a:r>
          </a:p>
          <a:p>
            <a:r>
              <a:rPr lang="de-DE" dirty="0"/>
              <a:t>s</a:t>
            </a:r>
            <a:r>
              <a:rPr lang="en-US" dirty="0" err="1"/>
              <a:t>plit</a:t>
            </a:r>
            <a:endParaRPr lang="en-US" dirty="0"/>
          </a:p>
          <a:p>
            <a:r>
              <a:rPr lang="de-DE" dirty="0"/>
              <a:t>n</a:t>
            </a:r>
            <a:r>
              <a:rPr lang="en-US" dirty="0" err="1"/>
              <a:t>ext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3D2A05-3FED-4EFD-9915-0924E97BE776}"/>
              </a:ext>
            </a:extLst>
          </p:cNvPr>
          <p:cNvSpPr txBox="1"/>
          <p:nvPr/>
        </p:nvSpPr>
        <p:spPr>
          <a:xfrm>
            <a:off x="10196946" y="1027906"/>
            <a:ext cx="148470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0" dirty="0"/>
              <a:t>1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CFB4E36-4784-4B77-A098-3BF3C5077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Slide 1</a:t>
            </a:r>
          </a:p>
        </p:txBody>
      </p:sp>
      <p:pic>
        <p:nvPicPr>
          <p:cNvPr id="6" name="Graphic 5" descr="Questions">
            <a:extLst>
              <a:ext uri="{FF2B5EF4-FFF2-40B4-BE49-F238E27FC236}">
                <a16:creationId xmlns:a16="http://schemas.microsoft.com/office/drawing/2014/main" id="{9BB88104-3BEA-4CA3-AB8D-C2D948313F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76200" y="6035675"/>
            <a:ext cx="914400" cy="914400"/>
          </a:xfrm>
          <a:prstGeom prst="rect">
            <a:avLst/>
          </a:prstGeom>
        </p:spPr>
      </p:pic>
      <p:pic>
        <p:nvPicPr>
          <p:cNvPr id="7" name="Graphic 6" descr="Clapper board">
            <a:extLst>
              <a:ext uri="{FF2B5EF4-FFF2-40B4-BE49-F238E27FC236}">
                <a16:creationId xmlns:a16="http://schemas.microsoft.com/office/drawing/2014/main" id="{49D14D9B-EB35-4B41-A05B-A4BA8127F8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76200" y="6035675"/>
            <a:ext cx="914400" cy="91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EB64C8-963E-4E14-B079-608772E822E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324" y="4891427"/>
            <a:ext cx="1244720" cy="1244720"/>
          </a:xfrm>
          <a:prstGeom prst="rect">
            <a:avLst/>
          </a:prstGeom>
        </p:spPr>
      </p:pic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923C2EE1-8B19-4FB5-B396-3150234B6216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15617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2757"/>
    </mc:Choice>
    <mc:Fallback>
      <p:transition advTm="127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5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15FE8BD-35F5-44C5-ADB8-F533B7168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 err="1"/>
              <a:t>That's</a:t>
            </a:r>
            <a:r>
              <a:rPr lang="de-DE" dirty="0"/>
              <a:t> all, </a:t>
            </a:r>
            <a:r>
              <a:rPr lang="de-DE" dirty="0" err="1"/>
              <a:t>folks</a:t>
            </a:r>
            <a:r>
              <a:rPr lang="de-DE" dirty="0"/>
              <a:t>!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3D2A05-3FED-4EFD-9915-0924E97BE776}"/>
              </a:ext>
            </a:extLst>
          </p:cNvPr>
          <p:cNvSpPr txBox="1"/>
          <p:nvPr/>
        </p:nvSpPr>
        <p:spPr>
          <a:xfrm>
            <a:off x="10196946" y="1027906"/>
            <a:ext cx="148470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0" dirty="0"/>
              <a:t>2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CFB4E36-4784-4B77-A098-3BF3C5077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Slide 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3EB64C8-963E-4E14-B079-608772E822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324" y="4891427"/>
            <a:ext cx="1244720" cy="1244720"/>
          </a:xfrm>
          <a:prstGeom prst="rect">
            <a:avLst/>
          </a:prstGeom>
        </p:spPr>
      </p:pic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977516BA-8144-4290-B70D-70E3FC1FC59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568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534"/>
    </mc:Choice>
    <mc:Fallback>
      <p:transition advTm="15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.5|2|1.6|1.5|2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Widescreen</PresentationFormat>
  <Paragraphs>10</Paragraphs>
  <Slides>2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Lutz Prechelt</dc:creator>
  <cp:lastModifiedBy>Lutz Prechelt</cp:lastModifiedBy>
  <cp:revision>22</cp:revision>
  <dcterms:created xsi:type="dcterms:W3CDTF">2022-03-09T12:38:58Z</dcterms:created>
  <dcterms:modified xsi:type="dcterms:W3CDTF">2022-04-26T13:02:18Z</dcterms:modified>
</cp:coreProperties>
</file>