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51B8-699B-45B6-9AA3-CE9244D47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DD990-3B15-4861-9A19-99611BB43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19C7-4965-46BE-AEEE-BC2F592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4184-436B-483E-92D8-CC28C01D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718D-D846-44DD-86F0-FA599139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8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81BF-7F0B-4707-A57A-BB37EA2F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FFB8A-4DEB-46BC-8017-DE302B185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CDA1-C210-4CB9-8E6C-7B6D1BC1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D04C-CB08-47EB-A4A9-ADB698D5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8891-FC97-4998-9DD6-5FE6ACE4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7EBC6-DB2E-471A-9FA1-ECA327C86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0022D-5B8A-4D64-A695-DB4CE8B3D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56BCF-90FF-4F33-81E8-CECA6F8F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2B44-FA32-4E55-AEDD-35BEDCFA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6565-F5ED-4F97-964B-FFE04C3E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3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9234-7C29-44AB-A4A8-C4232B3F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54E2-BD62-4468-88D3-43A449D3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98212-97CD-4808-A38B-E63E67A5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8C34-5773-4D0B-84F6-F549890E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4F88-2D54-4A6F-924B-545CC85B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50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5760-4E5E-4F12-89F8-A1F95910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9F8CA-1DF4-40FC-B53E-9F4DE63D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3F2A-0AB8-4402-B2C8-92AFB911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CD7FD-4AFD-4824-A084-8AEBCAAE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D3E1-3CBC-469D-8854-82291A46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66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025C-14F2-434D-9D49-A2C3A88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8C72-0E52-4213-8BE3-B2A4683F7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A8079-85B0-4754-9EDD-21D45F2B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1D578-3AD8-44E7-BF5A-1F9F0078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0B09F-8FD2-4908-AD6F-0BFBAD37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69AA2-867F-426F-84AE-96E13949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2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7143-5353-428C-BD08-A82727B6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4FE65-1FF9-440A-B6A0-129EEC89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7D150-ACEB-4DE1-A322-6E9CA6932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4DCCB-459F-4707-81FA-39ED46DBC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3CB93-3518-4582-8CA0-FE90711E3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55709-8B09-4452-86CD-6ECA1312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0AFD6-FAEF-4FBB-822D-8B4080C1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35DAF-AE60-44C8-9806-7C0A0014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69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4ACE-D988-4500-8030-D0829F8F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5E643-0D51-4084-BEE6-96F52C40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B442B-6793-4DAB-8655-5C30A51C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DF382-AF6E-4FE5-A0B6-4353C94B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33F48-CC0B-4AFE-8DC4-696342C5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47D9A-C976-4494-90BF-15A315AC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76EFE-A2F3-4197-9524-6A0357BB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BEFE-57AF-4DE8-9ECB-E3E88C39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CECD-07FE-4DA4-810F-11DFC5AC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AA90D-BC0C-44B3-A56C-DEBCFB984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873A5-5686-4612-B27E-151CCAA9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251FD-48D5-4E60-8655-40D94674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91038-C532-4DC6-A715-659502EC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77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2B0E-E7B0-45B4-933E-188A07EA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6B031-D95D-4D4B-9360-2777A41C3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BC39F-A174-4354-808F-8A14FFE3A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83897-51DD-4E19-914B-2C77ECD1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21D1-37A1-451B-8608-8BFAD0D1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6CD61-F27E-4D4E-9A93-E45BE4C8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56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16DEE-E605-4856-B731-A2F59AEF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B8534-3237-4047-BD48-E940C7705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3996-9074-4C58-B183-3ED2A7523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D0B7-5133-41F2-9B42-5C12CB2C7370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76D4-4EAA-4DC0-9C95-2AE92C7A0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639B-315F-4F9C-ADA3-AEA0C6CC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sv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media2.m4a"/><Relationship Id="rId7" Type="http://schemas.openxmlformats.org/officeDocument/2006/relationships/image" Target="../media/image5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media3.m4a"/><Relationship Id="rId7" Type="http://schemas.openxmlformats.org/officeDocument/2006/relationships/image" Target="../media/image5.png"/><Relationship Id="rId2" Type="http://schemas.microsoft.com/office/2007/relationships/media" Target="../media/media3.m4a"/><Relationship Id="rId1" Type="http://schemas.openxmlformats.org/officeDocument/2006/relationships/tags" Target="../tags/tag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audio" Target="../media/media6.m4a"/><Relationship Id="rId7" Type="http://schemas.openxmlformats.org/officeDocument/2006/relationships/image" Target="../media/image1.png"/><Relationship Id="rId2" Type="http://schemas.microsoft.com/office/2007/relationships/media" Target="../media/media6.m4a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5FE8BD-35F5-44C5-ADB8-F533B716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Welcome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pomalevi</a:t>
            </a:r>
            <a:r>
              <a:rPr lang="de-DE" dirty="0"/>
              <a:t> </a:t>
            </a:r>
            <a:r>
              <a:rPr lang="de-DE" dirty="0" err="1"/>
              <a:t>demo</a:t>
            </a:r>
            <a:endParaRPr lang="de-DE" dirty="0"/>
          </a:p>
          <a:p>
            <a:r>
              <a:rPr lang="de-DE" dirty="0"/>
              <a:t>These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stoplogo</a:t>
            </a:r>
            <a:r>
              <a:rPr lang="de-DE" dirty="0"/>
              <a:t>		and </a:t>
            </a:r>
            <a:r>
              <a:rPr lang="de-DE" dirty="0" err="1"/>
              <a:t>splitlogo</a:t>
            </a:r>
            <a:r>
              <a:rPr lang="de-DE" dirty="0"/>
              <a:t>:</a:t>
            </a:r>
          </a:p>
          <a:p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ignored</a:t>
            </a:r>
            <a:r>
              <a:rPr lang="de-DE" dirty="0"/>
              <a:t> </a:t>
            </a:r>
            <a:r>
              <a:rPr lang="de-DE" dirty="0" err="1"/>
              <a:t>unless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lower-left</a:t>
            </a:r>
            <a:r>
              <a:rPr lang="de-DE" dirty="0"/>
              <a:t> </a:t>
            </a:r>
            <a:r>
              <a:rPr lang="de-DE" dirty="0" err="1"/>
              <a:t>corner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pomalevi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--split-at </a:t>
            </a:r>
            <a:r>
              <a:rPr lang="de-DE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:splitlogo.png</a:t>
            </a:r>
            <a:r>
              <a:rPr lang="de-DE" dirty="0"/>
              <a:t> etc.</a:t>
            </a:r>
          </a:p>
          <a:p>
            <a:pPr lvl="1"/>
            <a:r>
              <a:rPr lang="de-DE" dirty="0"/>
              <a:t>But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also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ul</a:t>
            </a:r>
            <a:r>
              <a:rPr lang="de-DE" dirty="0"/>
              <a:t>, </a:t>
            </a:r>
            <a:r>
              <a:rPr lang="de-DE" dirty="0" err="1"/>
              <a:t>lr</a:t>
            </a:r>
            <a:r>
              <a:rPr lang="de-DE" dirty="0"/>
              <a:t>, </a:t>
            </a:r>
            <a:r>
              <a:rPr lang="de-DE" dirty="0" err="1"/>
              <a:t>ur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upper-left</a:t>
            </a:r>
            <a:r>
              <a:rPr lang="de-DE" dirty="0"/>
              <a:t>, </a:t>
            </a:r>
            <a:r>
              <a:rPr lang="de-DE" dirty="0" err="1"/>
              <a:t>lower-right</a:t>
            </a:r>
            <a:r>
              <a:rPr lang="de-DE" dirty="0"/>
              <a:t>, </a:t>
            </a:r>
            <a:r>
              <a:rPr lang="de-DE" dirty="0" err="1"/>
              <a:t>upper-right</a:t>
            </a:r>
            <a:r>
              <a:rPr lang="de-DE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D2A05-3FED-4EFD-9915-0924E97BE776}"/>
              </a:ext>
            </a:extLst>
          </p:cNvPr>
          <p:cNvSpPr txBox="1"/>
          <p:nvPr/>
        </p:nvSpPr>
        <p:spPr>
          <a:xfrm>
            <a:off x="10196946" y="1027906"/>
            <a:ext cx="14847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0" dirty="0"/>
              <a:t>1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CFB4E36-4784-4B77-A098-3BF3C50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Slide 1: Hi!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9BB88104-3BEA-4CA3-AB8D-C2D948313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4117" y="2059603"/>
            <a:ext cx="914400" cy="914400"/>
          </a:xfrm>
          <a:prstGeom prst="rect">
            <a:avLst/>
          </a:prstGeom>
        </p:spPr>
      </p:pic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49D14D9B-EB35-4B41-A05B-A4BA8127F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518" y="2060834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EB64C8-963E-4E14-B079-608772E822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324" y="4891427"/>
            <a:ext cx="1244720" cy="124472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363B2AB-7282-47EB-886C-4583123C778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6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14"/>
    </mc:Choice>
    <mc:Fallback xmlns="">
      <p:transition advTm="4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5FE8BD-35F5-44C5-ADB8-F533B716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stop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item</a:t>
            </a:r>
          </a:p>
          <a:p>
            <a:r>
              <a:rPr lang="de-DE" dirty="0"/>
              <a:t>and </a:t>
            </a:r>
            <a:r>
              <a:rPr lang="de-DE" dirty="0" err="1"/>
              <a:t>continues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D2A05-3FED-4EFD-9915-0924E97BE776}"/>
              </a:ext>
            </a:extLst>
          </p:cNvPr>
          <p:cNvSpPr txBox="1"/>
          <p:nvPr/>
        </p:nvSpPr>
        <p:spPr>
          <a:xfrm>
            <a:off x="9850625" y="1144588"/>
            <a:ext cx="14847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0" dirty="0"/>
              <a:t>2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CFB4E36-4784-4B77-A098-3BF3C50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Slide 2: a </a:t>
            </a:r>
            <a:r>
              <a:rPr lang="de-DE" dirty="0" err="1"/>
              <a:t>stop</a:t>
            </a:r>
            <a:endParaRPr lang="de-D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23FBCB-CC6E-4059-8519-7BCD4FB5E689}"/>
              </a:ext>
            </a:extLst>
          </p:cNvPr>
          <p:cNvCxnSpPr>
            <a:cxnSpLocks/>
          </p:cNvCxnSpPr>
          <p:nvPr/>
        </p:nvCxnSpPr>
        <p:spPr>
          <a:xfrm>
            <a:off x="-9240" y="6326909"/>
            <a:ext cx="1220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0FAE04-6FD4-4EDA-9724-090E0C949316}"/>
              </a:ext>
            </a:extLst>
          </p:cNvPr>
          <p:cNvSpPr txBox="1"/>
          <p:nvPr/>
        </p:nvSpPr>
        <p:spPr>
          <a:xfrm>
            <a:off x="459513" y="6372146"/>
            <a:ext cx="246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pomalevi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8268B-8A2B-472E-822C-277E71D3684C}"/>
              </a:ext>
            </a:extLst>
          </p:cNvPr>
          <p:cNvSpPr txBox="1"/>
          <p:nvPr/>
        </p:nvSpPr>
        <p:spPr>
          <a:xfrm>
            <a:off x="218174" y="4989944"/>
            <a:ext cx="410522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deviations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white</a:t>
            </a:r>
            <a:r>
              <a:rPr lang="de-DE" dirty="0"/>
              <a:t> </a:t>
            </a:r>
            <a:r>
              <a:rPr lang="de-DE" dirty="0" err="1"/>
              <a:t>background</a:t>
            </a:r>
            <a:br>
              <a:rPr lang="de-DE" dirty="0"/>
            </a:br>
            <a:r>
              <a:rPr lang="de-DE" dirty="0" err="1"/>
              <a:t>are</a:t>
            </a:r>
            <a:r>
              <a:rPr lang="de-DE" dirty="0"/>
              <a:t> possible, large </a:t>
            </a:r>
            <a:r>
              <a:rPr lang="de-DE" dirty="0" err="1"/>
              <a:t>ones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A9BE9C-A0A3-41F0-A9B0-733D69816378}"/>
              </a:ext>
            </a:extLst>
          </p:cNvPr>
          <p:cNvCxnSpPr>
            <a:cxnSpLocks/>
          </p:cNvCxnSpPr>
          <p:nvPr/>
        </p:nvCxnSpPr>
        <p:spPr>
          <a:xfrm flipH="1">
            <a:off x="654035" y="5636275"/>
            <a:ext cx="584760" cy="84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C4768-1FEF-4C11-8368-55618A39DEB3}"/>
              </a:ext>
            </a:extLst>
          </p:cNvPr>
          <p:cNvCxnSpPr>
            <a:cxnSpLocks/>
          </p:cNvCxnSpPr>
          <p:nvPr/>
        </p:nvCxnSpPr>
        <p:spPr>
          <a:xfrm flipH="1">
            <a:off x="50803" y="5636275"/>
            <a:ext cx="318652" cy="6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035BF155-E75E-49E2-9A2E-807F682A1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3676" y="5994195"/>
            <a:ext cx="914400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48923F-1A4D-4CBA-BA8D-DAC095FED4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324" y="4891427"/>
            <a:ext cx="1244720" cy="1244720"/>
          </a:xfrm>
          <a:prstGeom prst="rect">
            <a:avLst/>
          </a:prstGeom>
        </p:spPr>
      </p:pic>
      <p:pic>
        <p:nvPicPr>
          <p:cNvPr id="23" name="Audio 22">
            <a:hlinkClick r:id="" action="ppaction://media"/>
            <a:extLst>
              <a:ext uri="{FF2B5EF4-FFF2-40B4-BE49-F238E27FC236}">
                <a16:creationId xmlns:a16="http://schemas.microsoft.com/office/drawing/2014/main" id="{EEA0CAB4-14BC-4E42-948A-0DA9780213D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349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20"/>
    </mc:Choice>
    <mc:Fallback xmlns="">
      <p:transition advTm="88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10" grpId="0" uiExpand="1" build="p"/>
      <p:bldP spid="12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5FE8BD-35F5-44C5-ADB8-F533B716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</a:t>
            </a:r>
          </a:p>
          <a:p>
            <a:pPr lvl="1"/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will </a:t>
            </a:r>
            <a:r>
              <a:rPr lang="de-DE" dirty="0" err="1"/>
              <a:t>look</a:t>
            </a:r>
            <a:r>
              <a:rPr lang="de-DE" dirty="0"/>
              <a:t> at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of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D2A05-3FED-4EFD-9915-0924E97BE776}"/>
              </a:ext>
            </a:extLst>
          </p:cNvPr>
          <p:cNvSpPr txBox="1"/>
          <p:nvPr/>
        </p:nvSpPr>
        <p:spPr>
          <a:xfrm>
            <a:off x="9850625" y="1144588"/>
            <a:ext cx="14847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0" dirty="0"/>
              <a:t>3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CFB4E36-4784-4B77-A098-3BF3C50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Slide 3: a </a:t>
            </a:r>
            <a:r>
              <a:rPr lang="de-DE" dirty="0" err="1"/>
              <a:t>split</a:t>
            </a:r>
            <a:endParaRPr lang="de-D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23FBCB-CC6E-4059-8519-7BCD4FB5E689}"/>
              </a:ext>
            </a:extLst>
          </p:cNvPr>
          <p:cNvCxnSpPr>
            <a:cxnSpLocks/>
          </p:cNvCxnSpPr>
          <p:nvPr/>
        </p:nvCxnSpPr>
        <p:spPr>
          <a:xfrm>
            <a:off x="-9240" y="6326909"/>
            <a:ext cx="1220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0FAE04-6FD4-4EDA-9724-090E0C949316}"/>
              </a:ext>
            </a:extLst>
          </p:cNvPr>
          <p:cNvSpPr txBox="1"/>
          <p:nvPr/>
        </p:nvSpPr>
        <p:spPr>
          <a:xfrm>
            <a:off x="459513" y="6372146"/>
            <a:ext cx="246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pomalevi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pic>
        <p:nvPicPr>
          <p:cNvPr id="13" name="Graphic 12" descr="Clapper board">
            <a:extLst>
              <a:ext uri="{FF2B5EF4-FFF2-40B4-BE49-F238E27FC236}">
                <a16:creationId xmlns:a16="http://schemas.microsoft.com/office/drawing/2014/main" id="{20BFDBBE-3885-440A-9D31-F72B4D126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6375" y="6035675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41BF98-204C-441F-8EA5-23766ACCD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324" y="4891427"/>
            <a:ext cx="1244720" cy="124472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088E26FF-4034-4974-828A-3D4F58A954F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596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22"/>
    </mc:Choice>
    <mc:Fallback xmlns="">
      <p:transition advTm="90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5FE8BD-35F5-44C5-ADB8-F533B716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effect</a:t>
            </a:r>
            <a:endParaRPr lang="de-DE" dirty="0"/>
          </a:p>
          <a:p>
            <a:r>
              <a:rPr lang="de-DE" dirty="0"/>
              <a:t>Talking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still…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D2A05-3FED-4EFD-9915-0924E97BE776}"/>
              </a:ext>
            </a:extLst>
          </p:cNvPr>
          <p:cNvSpPr txBox="1"/>
          <p:nvPr/>
        </p:nvSpPr>
        <p:spPr>
          <a:xfrm>
            <a:off x="9850625" y="1144588"/>
            <a:ext cx="14847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0" dirty="0"/>
              <a:t>4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CFB4E36-4784-4B77-A098-3BF3C50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Slide 4: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 fast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transition</a:t>
            </a:r>
            <a:endParaRPr lang="de-D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23FBCB-CC6E-4059-8519-7BCD4FB5E689}"/>
              </a:ext>
            </a:extLst>
          </p:cNvPr>
          <p:cNvCxnSpPr>
            <a:cxnSpLocks/>
          </p:cNvCxnSpPr>
          <p:nvPr/>
        </p:nvCxnSpPr>
        <p:spPr>
          <a:xfrm>
            <a:off x="-9240" y="6326909"/>
            <a:ext cx="1220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0FAE04-6FD4-4EDA-9724-090E0C949316}"/>
              </a:ext>
            </a:extLst>
          </p:cNvPr>
          <p:cNvSpPr txBox="1"/>
          <p:nvPr/>
        </p:nvSpPr>
        <p:spPr>
          <a:xfrm>
            <a:off x="459513" y="6372146"/>
            <a:ext cx="246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pomalevi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C76750-980D-4BB4-985D-40AEE07A0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324" y="4891427"/>
            <a:ext cx="1244720" cy="124472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76DB4B5-67DA-4A7D-8385-4722A89FCA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67"/>
    </mc:Choice>
    <mc:Fallback xmlns="">
      <p:transition advTm="61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5FE8BD-35F5-44C5-ADB8-F533B716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short</a:t>
            </a:r>
            <a:r>
              <a:rPr lang="de-DE" dirty="0"/>
              <a:t> break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"</a:t>
            </a:r>
            <a:r>
              <a:rPr lang="de-DE" dirty="0" err="1"/>
              <a:t>uncover</a:t>
            </a:r>
            <a:r>
              <a:rPr lang="de-DE" dirty="0"/>
              <a:t>"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.</a:t>
            </a:r>
          </a:p>
          <a:p>
            <a:r>
              <a:rPr lang="de-DE" dirty="0"/>
              <a:t>Talking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i="1" dirty="0"/>
              <a:t>such</a:t>
            </a:r>
            <a:r>
              <a:rPr lang="de-DE" dirty="0"/>
              <a:t> a </a:t>
            </a:r>
            <a:r>
              <a:rPr lang="de-DE" dirty="0" err="1"/>
              <a:t>transition</a:t>
            </a:r>
            <a:r>
              <a:rPr lang="de-DE" dirty="0"/>
              <a:t> will…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D2A05-3FED-4EFD-9915-0924E97BE776}"/>
              </a:ext>
            </a:extLst>
          </p:cNvPr>
          <p:cNvSpPr txBox="1"/>
          <p:nvPr/>
        </p:nvSpPr>
        <p:spPr>
          <a:xfrm>
            <a:off x="9850625" y="1144588"/>
            <a:ext cx="14847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0" dirty="0"/>
              <a:t>5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CFB4E36-4784-4B77-A098-3BF3C50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Slide 5: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 slow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transition</a:t>
            </a:r>
            <a:endParaRPr lang="de-D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23FBCB-CC6E-4059-8519-7BCD4FB5E689}"/>
              </a:ext>
            </a:extLst>
          </p:cNvPr>
          <p:cNvCxnSpPr>
            <a:cxnSpLocks/>
          </p:cNvCxnSpPr>
          <p:nvPr/>
        </p:nvCxnSpPr>
        <p:spPr>
          <a:xfrm>
            <a:off x="-9240" y="6326909"/>
            <a:ext cx="1220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0FAE04-6FD4-4EDA-9724-090E0C949316}"/>
              </a:ext>
            </a:extLst>
          </p:cNvPr>
          <p:cNvSpPr txBox="1"/>
          <p:nvPr/>
        </p:nvSpPr>
        <p:spPr>
          <a:xfrm>
            <a:off x="459513" y="6372146"/>
            <a:ext cx="246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pomalevi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E8AD2C-B653-4CDF-A95C-4CB3F1DA7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324" y="4891427"/>
            <a:ext cx="1244720" cy="124472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56565EA3-181C-4EB5-827C-1EB3185327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9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36"/>
    </mc:Choice>
    <mc:Fallback xmlns="">
      <p:transition advTm="88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5FE8BD-35F5-44C5-ADB8-F533B716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break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Yuck</a:t>
            </a:r>
            <a:r>
              <a:rPr lang="de-DE" dirty="0"/>
              <a:t>!</a:t>
            </a:r>
          </a:p>
          <a:p>
            <a:r>
              <a:rPr lang="de-DE" dirty="0" err="1"/>
              <a:t>That's</a:t>
            </a:r>
            <a:r>
              <a:rPr lang="de-DE" dirty="0"/>
              <a:t> all, </a:t>
            </a:r>
            <a:r>
              <a:rPr lang="de-DE" dirty="0" err="1"/>
              <a:t>folks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pPr lvl="1"/>
            <a:r>
              <a:rPr lang="de-DE" dirty="0">
                <a:solidFill>
                  <a:srgbClr val="C00000"/>
                </a:solidFill>
              </a:rPr>
              <a:t>[</a:t>
            </a:r>
            <a:r>
              <a:rPr lang="de-DE" dirty="0" err="1">
                <a:solidFill>
                  <a:srgbClr val="C00000"/>
                </a:solidFill>
              </a:rPr>
              <a:t>Powerpoint</a:t>
            </a:r>
            <a:r>
              <a:rPr lang="de-DE" dirty="0">
                <a:solidFill>
                  <a:srgbClr val="C00000"/>
                </a:solidFill>
              </a:rPr>
              <a:t>]</a:t>
            </a:r>
            <a:r>
              <a:rPr lang="de-DE" dirty="0"/>
              <a:t> Save As…,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WMV</a:t>
            </a:r>
            <a:r>
              <a:rPr lang="de-DE" dirty="0"/>
              <a:t>, </a:t>
            </a:r>
            <a:r>
              <a:rPr lang="de-DE" dirty="0" err="1"/>
              <a:t>name</a:t>
            </a:r>
            <a:r>
              <a:rPr lang="de-DE" dirty="0"/>
              <a:t> demo.wmv</a:t>
            </a:r>
          </a:p>
          <a:p>
            <a:pPr lvl="1"/>
            <a:r>
              <a:rPr lang="de-DE" dirty="0">
                <a:solidFill>
                  <a:srgbClr val="C00000"/>
                </a:solidFill>
              </a:rPr>
              <a:t>[cmd.exe </a:t>
            </a:r>
            <a:r>
              <a:rPr lang="de-DE" dirty="0" err="1">
                <a:solidFill>
                  <a:srgbClr val="C00000"/>
                </a:solidFill>
              </a:rPr>
              <a:t>or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Powershell</a:t>
            </a:r>
            <a:r>
              <a:rPr lang="de-DE" dirty="0">
                <a:solidFill>
                  <a:srgbClr val="C00000"/>
                </a:solidFill>
              </a:rPr>
              <a:t>] </a:t>
            </a:r>
            <a:br>
              <a:rPr lang="de-DE" dirty="0"/>
            </a:br>
            <a:r>
              <a:rPr lang="de-DE" dirty="0" err="1"/>
              <a:t>pomalevi</a:t>
            </a:r>
            <a:r>
              <a:rPr lang="de-DE" dirty="0"/>
              <a:t> demo.wmv</a:t>
            </a:r>
          </a:p>
          <a:p>
            <a:pPr lvl="1"/>
            <a:r>
              <a:rPr lang="de-DE" dirty="0"/>
              <a:t>open </a:t>
            </a:r>
            <a:r>
              <a:rPr lang="de-DE" dirty="0" err="1"/>
              <a:t>demo</a:t>
            </a:r>
            <a:r>
              <a:rPr lang="de-DE" dirty="0"/>
              <a:t>/index.html in web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double-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D2A05-3FED-4EFD-9915-0924E97BE776}"/>
              </a:ext>
            </a:extLst>
          </p:cNvPr>
          <p:cNvSpPr txBox="1"/>
          <p:nvPr/>
        </p:nvSpPr>
        <p:spPr>
          <a:xfrm>
            <a:off x="9850625" y="1144588"/>
            <a:ext cx="14847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0" dirty="0"/>
              <a:t>6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CFB4E36-4784-4B77-A098-3BF3C50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Slide 6: bye!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23FBCB-CC6E-4059-8519-7BCD4FB5E689}"/>
              </a:ext>
            </a:extLst>
          </p:cNvPr>
          <p:cNvCxnSpPr>
            <a:cxnSpLocks/>
          </p:cNvCxnSpPr>
          <p:nvPr/>
        </p:nvCxnSpPr>
        <p:spPr>
          <a:xfrm>
            <a:off x="-9240" y="6326909"/>
            <a:ext cx="1220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0FAE04-6FD4-4EDA-9724-090E0C949316}"/>
              </a:ext>
            </a:extLst>
          </p:cNvPr>
          <p:cNvSpPr txBox="1"/>
          <p:nvPr/>
        </p:nvSpPr>
        <p:spPr>
          <a:xfrm>
            <a:off x="459513" y="6372146"/>
            <a:ext cx="246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pomalevi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E8AD2C-B653-4CDF-A95C-4CB3F1DA7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324" y="4891427"/>
            <a:ext cx="1244720" cy="124472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9CC7796-13B4-44FD-98BC-18B0EA61AB0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pic>
        <p:nvPicPr>
          <p:cNvPr id="12" name="Graphic 11" descr="Questions">
            <a:extLst>
              <a:ext uri="{FF2B5EF4-FFF2-40B4-BE49-F238E27FC236}">
                <a16:creationId xmlns:a16="http://schemas.microsoft.com/office/drawing/2014/main" id="{1913F448-EAE1-46CD-9F69-53EE4113C1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63676" y="5994195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8AA980-2EAA-4155-BFA9-6EB186E132EF}"/>
              </a:ext>
            </a:extLst>
          </p:cNvPr>
          <p:cNvSpPr txBox="1"/>
          <p:nvPr/>
        </p:nvSpPr>
        <p:spPr>
          <a:xfrm>
            <a:off x="6766560" y="5635342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The End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239665"/>
      </p:ext>
    </p:extLst>
  </p:cSld>
  <p:clrMapOvr>
    <a:masterClrMapping/>
  </p:clrMapOvr>
  <p:transition spd="med" advTm="775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0" grpId="0" uiExpand="1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41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Slide 1: Hi!</vt:lpstr>
      <vt:lpstr>Slide 2: a stop</vt:lpstr>
      <vt:lpstr>Slide 3: a split</vt:lpstr>
      <vt:lpstr>Slide 4: talking over a fast slide transition</vt:lpstr>
      <vt:lpstr>Slide 5: talking over a slow slide transition</vt:lpstr>
      <vt:lpstr>Slide 6: bye!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Prechelt</dc:creator>
  <cp:lastModifiedBy>Lutz Prechelt</cp:lastModifiedBy>
  <cp:revision>22</cp:revision>
  <dcterms:created xsi:type="dcterms:W3CDTF">2022-03-09T12:38:58Z</dcterms:created>
  <dcterms:modified xsi:type="dcterms:W3CDTF">2022-05-06T09:18:33Z</dcterms:modified>
</cp:coreProperties>
</file>