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51B8-699B-45B6-9AA3-CE9244D47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DD990-3B15-4861-9A19-99611BB43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19C7-4965-46BE-AEEE-BC2F592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4184-436B-483E-92D8-CC28C01D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718D-D846-44DD-86F0-FA599139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8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81BF-7F0B-4707-A57A-BB37EA2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FB8A-4DEB-46BC-8017-DE302B185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CDA1-C210-4CB9-8E6C-7B6D1BC1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D04C-CB08-47EB-A4A9-ADB698D5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8891-FC97-4998-9DD6-5FE6ACE4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7EBC6-DB2E-471A-9FA1-ECA327C86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0022D-5B8A-4D64-A695-DB4CE8B3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6BCF-90FF-4F33-81E8-CECA6F8F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2B44-FA32-4E55-AEDD-35BEDCFA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6565-F5ED-4F97-964B-FFE04C3E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9234-7C29-44AB-A4A8-C4232B3F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54E2-BD62-4468-88D3-43A449D3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8212-97CD-4808-A38B-E63E67A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8C34-5773-4D0B-84F6-F549890E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4F88-2D54-4A6F-924B-545CC85B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50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5760-4E5E-4F12-89F8-A1F95910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9F8CA-1DF4-40FC-B53E-9F4DE63D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3F2A-0AB8-4402-B2C8-92AFB911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D7FD-4AFD-4824-A084-8AEBCAAE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D3E1-3CBC-469D-8854-82291A46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6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025C-14F2-434D-9D49-A2C3A88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8C72-0E52-4213-8BE3-B2A4683F7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A8079-85B0-4754-9EDD-21D45F2B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D578-3AD8-44E7-BF5A-1F9F0078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0B09F-8FD2-4908-AD6F-0BFBAD37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69AA2-867F-426F-84AE-96E13949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2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7143-5353-428C-BD08-A82727B6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FE65-1FF9-440A-B6A0-129EEC89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D150-ACEB-4DE1-A322-6E9CA693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4DCCB-459F-4707-81FA-39ED46DBC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3CB93-3518-4582-8CA0-FE90711E3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55709-8B09-4452-86CD-6ECA1312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0AFD6-FAEF-4FBB-822D-8B4080C1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35DAF-AE60-44C8-9806-7C0A0014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69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4ACE-D988-4500-8030-D0829F8F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5E643-0D51-4084-BEE6-96F52C40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B442B-6793-4DAB-8655-5C30A51C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DF382-AF6E-4FE5-A0B6-4353C94B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33F48-CC0B-4AFE-8DC4-696342C5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47D9A-C976-4494-90BF-15A315AC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76EFE-A2F3-4197-9524-6A0357BB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BEFE-57AF-4DE8-9ECB-E3E88C39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CECD-07FE-4DA4-810F-11DFC5AC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AA90D-BC0C-44B3-A56C-DEBCFB984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873A5-5686-4612-B27E-151CCAA9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51FD-48D5-4E60-8655-40D94674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91038-C532-4DC6-A715-659502EC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77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2B0E-E7B0-45B4-933E-188A07EA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6B031-D95D-4D4B-9360-2777A41C3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BC39F-A174-4354-808F-8A14FFE3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83897-51DD-4E19-914B-2C77ECD1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21D1-37A1-451B-8608-8BFAD0D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6CD61-F27E-4D4E-9A93-E45BE4C8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56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16DEE-E605-4856-B731-A2F59AEF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8534-3237-4047-BD48-E940C770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3996-9074-4C58-B183-3ED2A7523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D0B7-5133-41F2-9B42-5C12CB2C7370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76D4-4EAA-4DC0-9C95-2AE92C7A0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639B-315F-4F9C-ADA3-AEA0C6CC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81ED-9B12-4F51-8081-8B3EE6BBF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5FE8BD-35F5-44C5-ADB8-F533B716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Suggested</a:t>
            </a:r>
            <a:r>
              <a:rPr lang="de-DE" dirty="0"/>
              <a:t> </a:t>
            </a:r>
            <a:r>
              <a:rPr lang="de-DE" dirty="0" err="1"/>
              <a:t>splitlogo</a:t>
            </a:r>
            <a:r>
              <a:rPr lang="de-DE" dirty="0"/>
              <a:t>:			</a:t>
            </a:r>
            <a:r>
              <a:rPr lang="de-DE" dirty="0" err="1"/>
              <a:t>Suggested</a:t>
            </a:r>
            <a:r>
              <a:rPr lang="de-DE" dirty="0"/>
              <a:t> </a:t>
            </a:r>
            <a:r>
              <a:rPr lang="de-DE" dirty="0" err="1"/>
              <a:t>stoplogo</a:t>
            </a:r>
            <a:r>
              <a:rPr lang="de-DE" dirty="0"/>
              <a:t>:</a:t>
            </a:r>
          </a:p>
          <a:p>
            <a:pPr lvl="2"/>
            <a:endParaRPr lang="de-DE" dirty="0"/>
          </a:p>
          <a:p>
            <a:r>
              <a:rPr lang="de-DE" dirty="0"/>
              <a:t>Color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. 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u="sng" dirty="0" err="1"/>
              <a:t>white</a:t>
            </a:r>
            <a:r>
              <a:rPr lang="de-DE" u="sng" dirty="0"/>
              <a:t> </a:t>
            </a:r>
            <a:r>
              <a:rPr lang="de-DE" u="sng" dirty="0" err="1"/>
              <a:t>background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i="1" dirty="0" err="1"/>
              <a:t>img</a:t>
            </a:r>
            <a:r>
              <a:rPr lang="de-DE" i="1" dirty="0"/>
              <a:t>/splitlogo.png</a:t>
            </a:r>
            <a:r>
              <a:rPr lang="de-DE" dirty="0"/>
              <a:t> and </a:t>
            </a:r>
            <a:r>
              <a:rPr lang="de-DE" i="1" dirty="0" err="1"/>
              <a:t>img</a:t>
            </a:r>
            <a:r>
              <a:rPr lang="de-DE" i="1" dirty="0"/>
              <a:t>/stoplogo.png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need</a:t>
            </a:r>
            <a:r>
              <a:rPr lang="de-DE" dirty="0"/>
              <a:t> not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screenshots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.</a:t>
            </a:r>
          </a:p>
          <a:p>
            <a:r>
              <a:rPr lang="de-DE" dirty="0" err="1"/>
              <a:t>Otherwise</a:t>
            </a:r>
            <a:r>
              <a:rPr lang="de-DE" dirty="0"/>
              <a:t>,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logo </a:t>
            </a:r>
            <a:r>
              <a:rPr lang="de-DE" dirty="0" err="1"/>
              <a:t>screenshots</a:t>
            </a:r>
            <a:endParaRPr lang="de-DE" dirty="0"/>
          </a:p>
          <a:p>
            <a:pPr lvl="1"/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a </a:t>
            </a:r>
            <a:r>
              <a:rPr lang="de-DE" dirty="0" err="1"/>
              <a:t>nearly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in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(20% </a:t>
            </a:r>
            <a:r>
              <a:rPr lang="de-DE" dirty="0" err="1"/>
              <a:t>tolerance</a:t>
            </a:r>
            <a:r>
              <a:rPr lang="de-DE" dirty="0"/>
              <a:t>).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on a </a:t>
            </a:r>
            <a:r>
              <a:rPr lang="de-DE" dirty="0" err="1"/>
              <a:t>grayscale</a:t>
            </a:r>
            <a:r>
              <a:rPr lang="de-DE" dirty="0"/>
              <a:t>, not in </a:t>
            </a:r>
            <a:r>
              <a:rPr lang="de-DE" dirty="0" err="1"/>
              <a:t>color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rectangle</a:t>
            </a:r>
            <a:r>
              <a:rPr lang="de-DE" dirty="0"/>
              <a:t>,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FB4E36-4784-4B77-A098-3BF3C50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pomalevi</a:t>
            </a:r>
            <a:r>
              <a:rPr lang="de-DE" dirty="0"/>
              <a:t> </a:t>
            </a:r>
            <a:r>
              <a:rPr lang="de-DE" dirty="0" err="1"/>
              <a:t>splitlogo</a:t>
            </a:r>
            <a:r>
              <a:rPr lang="de-DE" dirty="0"/>
              <a:t> and </a:t>
            </a:r>
            <a:r>
              <a:rPr lang="de-DE" dirty="0" err="1"/>
              <a:t>stoplogo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658D4-A209-4A4E-82E7-736F62670B06}"/>
              </a:ext>
            </a:extLst>
          </p:cNvPr>
          <p:cNvSpPr txBox="1"/>
          <p:nvPr/>
        </p:nvSpPr>
        <p:spPr>
          <a:xfrm>
            <a:off x="10317018" y="30898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ur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D8982-2B2F-466C-84C2-D51CEEED01BB}"/>
              </a:ext>
            </a:extLst>
          </p:cNvPr>
          <p:cNvSpPr txBox="1"/>
          <p:nvPr/>
        </p:nvSpPr>
        <p:spPr>
          <a:xfrm>
            <a:off x="729673" y="63119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ll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31A3C-782E-4E42-8EC4-22FFC6C63825}"/>
              </a:ext>
            </a:extLst>
          </p:cNvPr>
          <p:cNvSpPr txBox="1"/>
          <p:nvPr/>
        </p:nvSpPr>
        <p:spPr>
          <a:xfrm>
            <a:off x="780477" y="2127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ul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76DEE-4A8E-481D-9B7D-6F9F74147E92}"/>
              </a:ext>
            </a:extLst>
          </p:cNvPr>
          <p:cNvSpPr txBox="1"/>
          <p:nvPr/>
        </p:nvSpPr>
        <p:spPr>
          <a:xfrm>
            <a:off x="10190956" y="63119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lr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50F1C-DFE1-48DC-9B06-A36DCD6CE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43" y="2190"/>
            <a:ext cx="1244720" cy="12447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1291BA3-142C-4B93-BD7A-3380A018ACF4}"/>
              </a:ext>
            </a:extLst>
          </p:cNvPr>
          <p:cNvGrpSpPr/>
          <p:nvPr/>
        </p:nvGrpSpPr>
        <p:grpSpPr>
          <a:xfrm>
            <a:off x="9389351" y="1596423"/>
            <a:ext cx="914400" cy="914400"/>
            <a:chOff x="9389351" y="1596423"/>
            <a:chExt cx="914400" cy="91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C14F6-2387-490B-A2A7-8C6CE103F201}"/>
                </a:ext>
              </a:extLst>
            </p:cNvPr>
            <p:cNvSpPr>
              <a:spLocks/>
            </p:cNvSpPr>
            <p:nvPr/>
          </p:nvSpPr>
          <p:spPr>
            <a:xfrm>
              <a:off x="9486554" y="1660411"/>
              <a:ext cx="720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Questions">
              <a:extLst>
                <a:ext uri="{FF2B5EF4-FFF2-40B4-BE49-F238E27FC236}">
                  <a16:creationId xmlns:a16="http://schemas.microsoft.com/office/drawing/2014/main" id="{F807AD0C-43ED-466F-91DD-30B51005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9351" y="1596423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A5F4DD-DDC4-4F82-806A-235DDA42D3A8}"/>
              </a:ext>
            </a:extLst>
          </p:cNvPr>
          <p:cNvGrpSpPr/>
          <p:nvPr/>
        </p:nvGrpSpPr>
        <p:grpSpPr>
          <a:xfrm>
            <a:off x="-43794" y="5979345"/>
            <a:ext cx="914400" cy="914400"/>
            <a:chOff x="9389351" y="1596423"/>
            <a:chExt cx="914400" cy="9144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D3ABC-C025-4222-B62E-B024F3002E1D}"/>
                </a:ext>
              </a:extLst>
            </p:cNvPr>
            <p:cNvSpPr>
              <a:spLocks/>
            </p:cNvSpPr>
            <p:nvPr/>
          </p:nvSpPr>
          <p:spPr>
            <a:xfrm>
              <a:off x="9486554" y="1660411"/>
              <a:ext cx="720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Questions">
              <a:extLst>
                <a:ext uri="{FF2B5EF4-FFF2-40B4-BE49-F238E27FC236}">
                  <a16:creationId xmlns:a16="http://schemas.microsoft.com/office/drawing/2014/main" id="{026F4367-F528-4ED9-A529-E2D79D232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9351" y="1596423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28EC52-53EA-44E7-97EB-17F1A3A0EA58}"/>
              </a:ext>
            </a:extLst>
          </p:cNvPr>
          <p:cNvGrpSpPr/>
          <p:nvPr/>
        </p:nvGrpSpPr>
        <p:grpSpPr>
          <a:xfrm>
            <a:off x="-76200" y="-58412"/>
            <a:ext cx="914400" cy="914400"/>
            <a:chOff x="9389351" y="1596423"/>
            <a:chExt cx="914400" cy="9144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2387EA-7009-4BF2-83AC-C6956F7D2D19}"/>
                </a:ext>
              </a:extLst>
            </p:cNvPr>
            <p:cNvSpPr>
              <a:spLocks/>
            </p:cNvSpPr>
            <p:nvPr/>
          </p:nvSpPr>
          <p:spPr>
            <a:xfrm>
              <a:off x="9486554" y="1660411"/>
              <a:ext cx="720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Questions">
              <a:extLst>
                <a:ext uri="{FF2B5EF4-FFF2-40B4-BE49-F238E27FC236}">
                  <a16:creationId xmlns:a16="http://schemas.microsoft.com/office/drawing/2014/main" id="{781BB852-D6AA-4B8F-AC92-392610AF8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9351" y="1596423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897FF7-54C7-4C9E-9959-CD89F993E00D}"/>
              </a:ext>
            </a:extLst>
          </p:cNvPr>
          <p:cNvGrpSpPr/>
          <p:nvPr/>
        </p:nvGrpSpPr>
        <p:grpSpPr>
          <a:xfrm>
            <a:off x="11353800" y="0"/>
            <a:ext cx="914400" cy="914400"/>
            <a:chOff x="9389351" y="1596423"/>
            <a:chExt cx="914400" cy="914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D40313-0618-4983-AAF5-417BAF5FBE98}"/>
                </a:ext>
              </a:extLst>
            </p:cNvPr>
            <p:cNvSpPr>
              <a:spLocks/>
            </p:cNvSpPr>
            <p:nvPr/>
          </p:nvSpPr>
          <p:spPr>
            <a:xfrm>
              <a:off x="9486554" y="1660411"/>
              <a:ext cx="720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Questions">
              <a:extLst>
                <a:ext uri="{FF2B5EF4-FFF2-40B4-BE49-F238E27FC236}">
                  <a16:creationId xmlns:a16="http://schemas.microsoft.com/office/drawing/2014/main" id="{10CCAF9E-8662-4B72-8CF1-C3B049CE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9351" y="1596423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EC6DEA-F4DA-4CA1-9AA7-AFCC9FC45940}"/>
              </a:ext>
            </a:extLst>
          </p:cNvPr>
          <p:cNvGrpSpPr/>
          <p:nvPr/>
        </p:nvGrpSpPr>
        <p:grpSpPr>
          <a:xfrm>
            <a:off x="4065966" y="1538011"/>
            <a:ext cx="914400" cy="914400"/>
            <a:chOff x="4065966" y="1538011"/>
            <a:chExt cx="914400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A14CF9-C9E2-4411-999B-E2DDFC4F08FF}"/>
                </a:ext>
              </a:extLst>
            </p:cNvPr>
            <p:cNvSpPr/>
            <p:nvPr/>
          </p:nvSpPr>
          <p:spPr>
            <a:xfrm>
              <a:off x="4098834" y="1615085"/>
              <a:ext cx="846989" cy="745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lapper board">
              <a:extLst>
                <a:ext uri="{FF2B5EF4-FFF2-40B4-BE49-F238E27FC236}">
                  <a16:creationId xmlns:a16="http://schemas.microsoft.com/office/drawing/2014/main" id="{96F2396B-1866-44C5-9C9D-ABC392CBC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65966" y="1538011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CBECC5-9938-41B6-9D61-11D4D50DEA1C}"/>
              </a:ext>
            </a:extLst>
          </p:cNvPr>
          <p:cNvGrpSpPr/>
          <p:nvPr/>
        </p:nvGrpSpPr>
        <p:grpSpPr>
          <a:xfrm>
            <a:off x="11277600" y="6006012"/>
            <a:ext cx="914400" cy="914400"/>
            <a:chOff x="4065966" y="1538011"/>
            <a:chExt cx="914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54274C-8E5B-434C-95FA-3F94BFB0343D}"/>
                </a:ext>
              </a:extLst>
            </p:cNvPr>
            <p:cNvSpPr/>
            <p:nvPr/>
          </p:nvSpPr>
          <p:spPr>
            <a:xfrm>
              <a:off x="4098834" y="1615085"/>
              <a:ext cx="846989" cy="745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Clapper board">
              <a:extLst>
                <a:ext uri="{FF2B5EF4-FFF2-40B4-BE49-F238E27FC236}">
                  <a16:creationId xmlns:a16="http://schemas.microsoft.com/office/drawing/2014/main" id="{898A6EEA-6E0A-4FF6-A038-379D8E2D6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65966" y="153801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75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2"/>
    </mc:Choice>
    <mc:Fallback xmlns="">
      <p:transition spd="slow" advTm="318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pomalevi splitlogo and stoplogo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Prechelt</dc:creator>
  <cp:lastModifiedBy>Lutz Prechelt</cp:lastModifiedBy>
  <cp:revision>15</cp:revision>
  <dcterms:created xsi:type="dcterms:W3CDTF">2022-03-09T12:38:58Z</dcterms:created>
  <dcterms:modified xsi:type="dcterms:W3CDTF">2022-04-11T07:32:48Z</dcterms:modified>
</cp:coreProperties>
</file>