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503D-DC96-4B89-B171-C2EB732FE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36808-C017-4A4E-8B5E-7F8105676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5048D-6F80-4EB3-ABF4-4B2DC810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7C66-1C82-4E6C-BAC2-258464D2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F1018-B24E-46E7-8686-45CFD6DB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1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141B-063C-4964-A155-42776FCC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1F93-DBD5-4D2F-9E0A-B1232553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1A3F-7690-4E76-8EF1-606BDFAC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00C3-A1B4-4AEF-84C4-9FB940D3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4387-5CF9-44E8-AE86-337168F1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C8BCF-0ED5-4991-B2C2-5C34350E2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F4B8B-C3C0-4578-9DBA-6D13BB3BE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7D06-F5D1-48E9-9DD8-B987FDF9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9BBB-B612-4AE5-AC98-940CBB88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49F5-569E-4164-96A5-22D38728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0079-67B6-4EA8-9311-144D0BFB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17EE-1A5C-46EF-BFEC-6F0C69C4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5F52F-562C-4363-A3A7-E066E0D6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B203-7886-43FC-8784-80066FA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B093-3A9F-4B07-8CA5-4851B036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4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C047-2D17-41FC-828B-AA758D84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FD13B-1AB2-4076-966F-C6E1545A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4604-30F4-4342-B33D-3F77C31B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1D1F-4E1C-4D17-9705-AAE04F39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5F0E8-5EFE-431E-A38F-B6BA85C2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6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DCB8-93A5-41D2-A539-CEB2C404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FD71-2040-4A55-9D71-22F53CD2C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A8363-D874-48FC-97F6-9569E9EF8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FC44A-B729-4D72-90F6-028401C1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69F1-F03D-47F1-890E-07E2F8A2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668A9-FA2A-4238-8CC7-4FB9FED6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54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9A1F-7F59-4E78-B283-344CF29E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CD82C-6828-40C2-9A7D-4B2E2DC9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35269-438D-4AB0-8D91-9775FBEB0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4225D-CED6-4B21-8B9F-1DBBB4E7F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B0112-C7D4-4AD5-9AAB-25D0E78BD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80867-FF22-4FF7-AF07-A0C02964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BA20C-5E39-4FC7-B3C4-46A82A48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8BE03-F414-4178-B08F-EB431536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E584-3F22-4D1D-ADC7-CFE89159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4CE38-0C2E-47B6-9152-AE35DAC6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72B10-69FB-4639-A854-C162B1CC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8F9E5-E7AE-42F0-A8A5-146B6F81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38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E1CBC-E956-4FCF-BC06-BBD7743A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DDFD0-1DE1-4153-A6FA-F3F5E68D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6CDE0-557F-4894-B022-F540E9A0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AE03-D435-404C-823F-CD9D825B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3490-F889-4F2F-AE85-2DDCF44B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7159D-8D2F-40AB-8B03-DC5C75A97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E751-33C4-4F86-A043-FF12E27A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3C8E5-4F39-4A72-A41C-404C85EB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24A90-7320-430B-B2E7-4E09129E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F1DA-3271-47B1-8910-D6A05673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1AEF4-5169-4A9F-B594-D7B2DB2BD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6395B-7EFB-463E-9948-6C0EB8B1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23E2F-6CE0-48BC-89D1-37088875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68D08-C2D8-4E8B-A6A7-1D0AC20A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959A-C330-41DB-8CFC-A23F50D5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95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B44B6-404C-49FA-8BF2-758EAACC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B644-5920-4352-8603-E9D667F7E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1054-7BE9-4376-9444-E950F1B60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A859F-0A15-4CBD-8390-AC87223638D4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898EC-9CDA-4F6C-A068-9759FF45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D952-05B9-41DF-AE02-34D75AF64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886B-CB9D-41F5-BD77-1C83989D05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43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1E1BC4-86E4-4CE9-8866-40F3CBD51B70}"/>
              </a:ext>
            </a:extLst>
          </p:cNvPr>
          <p:cNvSpPr/>
          <p:nvPr/>
        </p:nvSpPr>
        <p:spPr>
          <a:xfrm>
            <a:off x="4007768" y="2786502"/>
            <a:ext cx="1440160" cy="1177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ucida Sans" panose="020B0602030504020204" pitchFamily="34" charset="0"/>
                <a:cs typeface="Courier New" panose="02070309020205020404" pitchFamily="49" charset="0"/>
              </a:rPr>
              <a:t>adder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7C3B38-138C-43F3-A7B3-0069FA32AC3C}"/>
              </a:ext>
            </a:extLst>
          </p:cNvPr>
          <p:cNvSpPr/>
          <p:nvPr/>
        </p:nvSpPr>
        <p:spPr>
          <a:xfrm>
            <a:off x="2315580" y="2771580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Lucida Sans" panose="020B0602030504020204" pitchFamily="34" charset="0"/>
                <a:cs typeface="Courier New" panose="02070309020205020404" pitchFamily="49" charset="0"/>
              </a:rPr>
              <a:t>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A6A979-788C-47F8-9DE1-34D341EF286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819636" y="3023608"/>
            <a:ext cx="1188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B0D130-2451-4BF8-9768-ED64964AD7A0}"/>
              </a:ext>
            </a:extLst>
          </p:cNvPr>
          <p:cNvSpPr txBox="1"/>
          <p:nvPr/>
        </p:nvSpPr>
        <p:spPr>
          <a:xfrm>
            <a:off x="3441329" y="2761532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Lucida Sans" panose="020B0602030504020204" pitchFamily="34" charset="0"/>
                <a:cs typeface="Courier New" panose="02070309020205020404" pitchFamily="49" charset="0"/>
              </a:rPr>
              <a:t>in_1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1F0C51-1BFA-4C6B-9A55-9D2FC6C98D87}"/>
              </a:ext>
            </a:extLst>
          </p:cNvPr>
          <p:cNvSpPr/>
          <p:nvPr/>
        </p:nvSpPr>
        <p:spPr>
          <a:xfrm>
            <a:off x="2315580" y="3434083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Lucida Sans" panose="020B0602030504020204" pitchFamily="34" charset="0"/>
                <a:cs typeface="Courier New" panose="02070309020205020404" pitchFamily="49" charset="0"/>
              </a:rPr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0CCA21-F6EC-4D6F-990D-8AC7C6250136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19636" y="3686111"/>
            <a:ext cx="1188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A83077-5B08-4163-B783-5B129B7E2F46}"/>
              </a:ext>
            </a:extLst>
          </p:cNvPr>
          <p:cNvSpPr txBox="1"/>
          <p:nvPr/>
        </p:nvSpPr>
        <p:spPr>
          <a:xfrm>
            <a:off x="3441329" y="343451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Lucida Sans" panose="020B0602030504020204" pitchFamily="34" charset="0"/>
                <a:cs typeface="Courier New" panose="02070309020205020404" pitchFamily="49" charset="0"/>
              </a:rPr>
              <a:t>in_2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B691D0-0987-4EBF-8439-0DF0D0893A87}"/>
              </a:ext>
            </a:extLst>
          </p:cNvPr>
          <p:cNvSpPr/>
          <p:nvPr/>
        </p:nvSpPr>
        <p:spPr>
          <a:xfrm>
            <a:off x="4007768" y="4491147"/>
            <a:ext cx="1440160" cy="1177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ucida Sans" panose="020B0602030504020204" pitchFamily="34" charset="0"/>
                <a:cs typeface="Courier New" panose="02070309020205020404" pitchFamily="49" charset="0"/>
              </a:rPr>
              <a:t>multiplier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4D7745-504A-43B8-9934-2669F81CD66B}"/>
              </a:ext>
            </a:extLst>
          </p:cNvPr>
          <p:cNvCxnSpPr>
            <a:cxnSpLocks/>
          </p:cNvCxnSpPr>
          <p:nvPr/>
        </p:nvCxnSpPr>
        <p:spPr>
          <a:xfrm>
            <a:off x="3441329" y="4719628"/>
            <a:ext cx="566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9C96E0-9338-4F41-B8B8-8C4CC4E0F18D}"/>
              </a:ext>
            </a:extLst>
          </p:cNvPr>
          <p:cNvCxnSpPr>
            <a:cxnSpLocks/>
          </p:cNvCxnSpPr>
          <p:nvPr/>
        </p:nvCxnSpPr>
        <p:spPr>
          <a:xfrm>
            <a:off x="3441329" y="3038531"/>
            <a:ext cx="0" cy="1681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171DAA-D2D4-4EBF-AC69-E7B4FEA5ABCE}"/>
              </a:ext>
            </a:extLst>
          </p:cNvPr>
          <p:cNvCxnSpPr>
            <a:cxnSpLocks/>
          </p:cNvCxnSpPr>
          <p:nvPr/>
        </p:nvCxnSpPr>
        <p:spPr>
          <a:xfrm>
            <a:off x="3071664" y="5439708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8D6A02-B7F1-4086-8C92-26DAAF02799F}"/>
              </a:ext>
            </a:extLst>
          </p:cNvPr>
          <p:cNvCxnSpPr>
            <a:cxnSpLocks/>
          </p:cNvCxnSpPr>
          <p:nvPr/>
        </p:nvCxnSpPr>
        <p:spPr>
          <a:xfrm>
            <a:off x="3071664" y="3686111"/>
            <a:ext cx="0" cy="1753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D6FEB5-B178-46B9-98C3-5DE9AA84D852}"/>
              </a:ext>
            </a:extLst>
          </p:cNvPr>
          <p:cNvSpPr txBox="1"/>
          <p:nvPr/>
        </p:nvSpPr>
        <p:spPr>
          <a:xfrm>
            <a:off x="3443129" y="443550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Lucida Sans" panose="020B0602030504020204" pitchFamily="34" charset="0"/>
                <a:cs typeface="Courier New" panose="02070309020205020404" pitchFamily="49" charset="0"/>
              </a:rPr>
              <a:t>in_1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973BB4-AB4D-49E9-BC32-30309283A4E9}"/>
              </a:ext>
            </a:extLst>
          </p:cNvPr>
          <p:cNvSpPr txBox="1"/>
          <p:nvPr/>
        </p:nvSpPr>
        <p:spPr>
          <a:xfrm>
            <a:off x="3441329" y="5139523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Lucida Sans" panose="020B0602030504020204" pitchFamily="34" charset="0"/>
                <a:cs typeface="Courier New" panose="02070309020205020404" pitchFamily="49" charset="0"/>
              </a:rPr>
              <a:t>in_2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B08CA5-ED3E-4CAE-9BCA-4F3C8ED136ED}"/>
              </a:ext>
            </a:extLst>
          </p:cNvPr>
          <p:cNvSpPr/>
          <p:nvPr/>
        </p:nvSpPr>
        <p:spPr>
          <a:xfrm>
            <a:off x="6816080" y="3573016"/>
            <a:ext cx="1440160" cy="11770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ucida Sans" panose="020B0602030504020204" pitchFamily="34" charset="0"/>
                <a:cs typeface="Courier New" panose="02070309020205020404" pitchFamily="49" charset="0"/>
              </a:rPr>
              <a:t>formatter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B46D6F-59B8-460C-A14B-1ADDE16032DF}"/>
              </a:ext>
            </a:extLst>
          </p:cNvPr>
          <p:cNvCxnSpPr>
            <a:cxnSpLocks/>
          </p:cNvCxnSpPr>
          <p:nvPr/>
        </p:nvCxnSpPr>
        <p:spPr>
          <a:xfrm>
            <a:off x="6194862" y="3371621"/>
            <a:ext cx="0" cy="50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0B4F85E-93AF-482D-B571-8E3460228F1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447928" y="3371621"/>
            <a:ext cx="746934" cy="3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5563F-9993-4ADD-9351-941430EC4DFE}"/>
              </a:ext>
            </a:extLst>
          </p:cNvPr>
          <p:cNvCxnSpPr>
            <a:cxnSpLocks/>
          </p:cNvCxnSpPr>
          <p:nvPr/>
        </p:nvCxnSpPr>
        <p:spPr>
          <a:xfrm>
            <a:off x="6194862" y="3879079"/>
            <a:ext cx="621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8F4971-EA08-4664-BDCC-34013F78DA30}"/>
              </a:ext>
            </a:extLst>
          </p:cNvPr>
          <p:cNvCxnSpPr>
            <a:cxnSpLocks/>
          </p:cNvCxnSpPr>
          <p:nvPr/>
        </p:nvCxnSpPr>
        <p:spPr>
          <a:xfrm>
            <a:off x="6194862" y="4427975"/>
            <a:ext cx="0" cy="644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7CC3A85-8BE7-4429-B6C3-53A5D14E570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447928" y="5079668"/>
            <a:ext cx="7469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43ECEA8-0A34-45A9-B030-0FC90C3859E2}"/>
              </a:ext>
            </a:extLst>
          </p:cNvPr>
          <p:cNvCxnSpPr>
            <a:cxnSpLocks/>
          </p:cNvCxnSpPr>
          <p:nvPr/>
        </p:nvCxnSpPr>
        <p:spPr>
          <a:xfrm>
            <a:off x="6194862" y="4438137"/>
            <a:ext cx="609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47640F5-5380-419C-A7B7-1DF6563D7D40}"/>
              </a:ext>
            </a:extLst>
          </p:cNvPr>
          <p:cNvSpPr txBox="1"/>
          <p:nvPr/>
        </p:nvSpPr>
        <p:spPr>
          <a:xfrm>
            <a:off x="5417514" y="309802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Lucida Sans" panose="020B0602030504020204" pitchFamily="34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E48257-A571-4BB3-BE93-9117C129FF67}"/>
              </a:ext>
            </a:extLst>
          </p:cNvPr>
          <p:cNvSpPr txBox="1"/>
          <p:nvPr/>
        </p:nvSpPr>
        <p:spPr>
          <a:xfrm>
            <a:off x="5431428" y="479513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Lucida Sans" panose="020B0602030504020204" pitchFamily="34" charset="0"/>
                <a:cs typeface="Courier New" panose="02070309020205020404" pitchFamily="49" charset="0"/>
              </a:rPr>
              <a:t>prod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CE10BD9-091D-4B74-9AFA-DD3DEEB9D448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256240" y="4161537"/>
            <a:ext cx="837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E3622AC-8A09-4122-A2D3-2028C90325A9}"/>
              </a:ext>
            </a:extLst>
          </p:cNvPr>
          <p:cNvCxnSpPr>
            <a:cxnSpLocks/>
          </p:cNvCxnSpPr>
          <p:nvPr/>
        </p:nvCxnSpPr>
        <p:spPr>
          <a:xfrm>
            <a:off x="6194862" y="3879079"/>
            <a:ext cx="621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CCB542-6F32-454E-9175-A291A5B28A43}"/>
              </a:ext>
            </a:extLst>
          </p:cNvPr>
          <p:cNvSpPr txBox="1"/>
          <p:nvPr/>
        </p:nvSpPr>
        <p:spPr>
          <a:xfrm>
            <a:off x="6365733" y="358754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Lucida Sans" panose="020B0602030504020204" pitchFamily="34" charset="0"/>
                <a:cs typeface="Courier New" panose="02070309020205020404" pitchFamily="49" charset="0"/>
              </a:rPr>
              <a:t>in_1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E92DE1-80BA-4F17-B317-E1C73B7F4171}"/>
              </a:ext>
            </a:extLst>
          </p:cNvPr>
          <p:cNvSpPr txBox="1"/>
          <p:nvPr/>
        </p:nvSpPr>
        <p:spPr>
          <a:xfrm>
            <a:off x="6374019" y="413979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Lucida Sans" panose="020B0602030504020204" pitchFamily="34" charset="0"/>
                <a:cs typeface="Courier New" panose="02070309020205020404" pitchFamily="49" charset="0"/>
              </a:rPr>
              <a:t>in_2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33DD26-0E4B-4B18-AFF8-0EAF15B0F350}"/>
              </a:ext>
            </a:extLst>
          </p:cNvPr>
          <p:cNvSpPr txBox="1"/>
          <p:nvPr/>
        </p:nvSpPr>
        <p:spPr>
          <a:xfrm>
            <a:off x="8256240" y="3862799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Lucida Sans" panose="020B0602030504020204" pitchFamily="34" charset="0"/>
                <a:cs typeface="Courier New" panose="02070309020205020404" pitchFamily="49" charset="0"/>
              </a:rPr>
              <a:t>message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A7A8C9-0E01-408A-9FA0-F564DBA02768}"/>
              </a:ext>
            </a:extLst>
          </p:cNvPr>
          <p:cNvSpPr txBox="1"/>
          <p:nvPr/>
        </p:nvSpPr>
        <p:spPr>
          <a:xfrm>
            <a:off x="2063552" y="423696"/>
            <a:ext cx="400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Dataflow – Reference Network</a:t>
            </a:r>
          </a:p>
        </p:txBody>
      </p:sp>
      <p:sp>
        <p:nvSpPr>
          <p:cNvPr id="116" name="Callout: Line 115">
            <a:extLst>
              <a:ext uri="{FF2B5EF4-FFF2-40B4-BE49-F238E27FC236}">
                <a16:creationId xmlns:a16="http://schemas.microsoft.com/office/drawing/2014/main" id="{42CD4F59-A125-4691-8392-5CE86546A836}"/>
              </a:ext>
            </a:extLst>
          </p:cNvPr>
          <p:cNvSpPr/>
          <p:nvPr/>
        </p:nvSpPr>
        <p:spPr>
          <a:xfrm>
            <a:off x="2168055" y="1320881"/>
            <a:ext cx="1008112" cy="360040"/>
          </a:xfrm>
          <a:prstGeom prst="borderCallout1">
            <a:avLst>
              <a:gd name="adj1" fmla="val 98571"/>
              <a:gd name="adj2" fmla="val 32268"/>
              <a:gd name="adj3" fmla="val 368890"/>
              <a:gd name="adj4" fmla="val 39413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Terminal</a:t>
            </a:r>
          </a:p>
        </p:txBody>
      </p:sp>
      <p:sp>
        <p:nvSpPr>
          <p:cNvPr id="117" name="Callout: Line 116">
            <a:extLst>
              <a:ext uri="{FF2B5EF4-FFF2-40B4-BE49-F238E27FC236}">
                <a16:creationId xmlns:a16="http://schemas.microsoft.com/office/drawing/2014/main" id="{4C6041A9-BD68-4761-BA0D-7095F0BBAD76}"/>
              </a:ext>
            </a:extLst>
          </p:cNvPr>
          <p:cNvSpPr/>
          <p:nvPr/>
        </p:nvSpPr>
        <p:spPr>
          <a:xfrm>
            <a:off x="3575720" y="1320881"/>
            <a:ext cx="1188132" cy="360040"/>
          </a:xfrm>
          <a:prstGeom prst="borderCallout1">
            <a:avLst>
              <a:gd name="adj1" fmla="val 98571"/>
              <a:gd name="adj2" fmla="val 32268"/>
              <a:gd name="adj3" fmla="val 368890"/>
              <a:gd name="adj4" fmla="val 11927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Input Port</a:t>
            </a:r>
          </a:p>
        </p:txBody>
      </p:sp>
      <p:sp>
        <p:nvSpPr>
          <p:cNvPr id="118" name="Callout: Line 117">
            <a:extLst>
              <a:ext uri="{FF2B5EF4-FFF2-40B4-BE49-F238E27FC236}">
                <a16:creationId xmlns:a16="http://schemas.microsoft.com/office/drawing/2014/main" id="{5202D27A-AA22-4593-AC7B-607122F272F7}"/>
              </a:ext>
            </a:extLst>
          </p:cNvPr>
          <p:cNvSpPr/>
          <p:nvPr/>
        </p:nvSpPr>
        <p:spPr>
          <a:xfrm>
            <a:off x="5311626" y="1320881"/>
            <a:ext cx="1188132" cy="360040"/>
          </a:xfrm>
          <a:prstGeom prst="borderCallout1">
            <a:avLst>
              <a:gd name="adj1" fmla="val 98571"/>
              <a:gd name="adj2" fmla="val 32268"/>
              <a:gd name="adj3" fmla="val 388241"/>
              <a:gd name="adj4" fmla="val -41579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Node</a:t>
            </a:r>
          </a:p>
        </p:txBody>
      </p:sp>
      <p:sp>
        <p:nvSpPr>
          <p:cNvPr id="119" name="Callout: Line 118">
            <a:extLst>
              <a:ext uri="{FF2B5EF4-FFF2-40B4-BE49-F238E27FC236}">
                <a16:creationId xmlns:a16="http://schemas.microsoft.com/office/drawing/2014/main" id="{BE713B90-013F-4B77-8540-8FE627071598}"/>
              </a:ext>
            </a:extLst>
          </p:cNvPr>
          <p:cNvSpPr/>
          <p:nvPr/>
        </p:nvSpPr>
        <p:spPr>
          <a:xfrm>
            <a:off x="6790305" y="1320881"/>
            <a:ext cx="1426422" cy="360040"/>
          </a:xfrm>
          <a:prstGeom prst="borderCallout1">
            <a:avLst>
              <a:gd name="adj1" fmla="val 98571"/>
              <a:gd name="adj2" fmla="val 32268"/>
              <a:gd name="adj3" fmla="val 497086"/>
              <a:gd name="adj4" fmla="val -73559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Output Port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2F3B62C-D098-47A4-9295-5BC04027AF6D}"/>
              </a:ext>
            </a:extLst>
          </p:cNvPr>
          <p:cNvSpPr/>
          <p:nvPr/>
        </p:nvSpPr>
        <p:spPr>
          <a:xfrm>
            <a:off x="2168055" y="2408125"/>
            <a:ext cx="7168305" cy="346914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Lucida Sans" panose="020B0602030504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3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Lucida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Pete Howard</cp:lastModifiedBy>
  <cp:revision>10</cp:revision>
  <dcterms:created xsi:type="dcterms:W3CDTF">2018-05-15T17:46:16Z</dcterms:created>
  <dcterms:modified xsi:type="dcterms:W3CDTF">2018-05-15T18:42:36Z</dcterms:modified>
</cp:coreProperties>
</file>