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297B-3F89-4F0A-9639-4E8621595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2000" dirty="0"/>
            </a:br>
            <a:r>
              <a:rPr lang="en-US" sz="2000" dirty="0"/>
              <a:t>Product Development Life Cycle: </a:t>
            </a:r>
            <a:r>
              <a:rPr lang="en-US" sz="2000" dirty="0" err="1"/>
              <a:t>GoandGet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An Online Platform for Fresh Farm Products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2B8E5-AD2C-4C77-80C1-825067E14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/>
              <a:t>By: Esther Ibrahim</a:t>
            </a:r>
          </a:p>
          <a:p>
            <a:r>
              <a:rPr lang="en-US" sz="2400" dirty="0"/>
              <a:t>Fellow ID: </a:t>
            </a:r>
            <a:r>
              <a:rPr lang="en-US" b="1" dirty="0"/>
              <a:t>1a7f74d5-4c55-416f-aa4e-7f91bc1b6509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C86D-9C8C-4A1B-B6AC-200BA360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5172-F243-4B1E-934B-6E9C0C4DA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GoandGet</a:t>
            </a:r>
            <a:r>
              <a:rPr lang="en-US" dirty="0"/>
              <a:t> is a digital platform connecting consumers with local farms.</a:t>
            </a:r>
          </a:p>
          <a:p>
            <a:r>
              <a:rPr lang="en-US" dirty="0"/>
              <a:t>It offers fresh vegetables, fruits, meat, and other farm products.</a:t>
            </a:r>
          </a:p>
          <a:p>
            <a:r>
              <a:rPr lang="en-US" dirty="0"/>
              <a:t>This presentation outlines its development journey through five key stages.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0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C777-A4E0-4BB2-A509-D6AF0D4F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Discovery (Ideation)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2FD62-0325-4B3E-84AF-8A8F03E5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Identify customer pain points and brainstorm solutions.</a:t>
            </a:r>
          </a:p>
          <a:p>
            <a:r>
              <a:rPr lang="en-US" b="1" dirty="0"/>
              <a:t>Insight:</a:t>
            </a:r>
            <a:r>
              <a:rPr lang="en-US" dirty="0"/>
              <a:t> Consumers want fresh produce with convenience and trust.</a:t>
            </a:r>
          </a:p>
          <a:p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dirty="0" err="1"/>
              <a:t>GoandGet</a:t>
            </a:r>
            <a:r>
              <a:rPr lang="en-US" dirty="0"/>
              <a:t> delivers farm-fresh items directly to customers via a digital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8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2961-75FE-4784-832E-0B359E4E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24BC2-79BD-4D64-9882-A150FA719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Objective:</a:t>
            </a:r>
            <a:r>
              <a:rPr lang="en-US" dirty="0"/>
              <a:t> Define the product's structure and user experience.</a:t>
            </a:r>
          </a:p>
          <a:p>
            <a:r>
              <a:rPr lang="en-US" dirty="0"/>
              <a:t>The platform is designed with a clean, user-friendly interface that includes categories like vegetables, fruits, dairy, and meat. Key features include:</a:t>
            </a:r>
          </a:p>
          <a:p>
            <a:r>
              <a:rPr lang="en-US" dirty="0"/>
              <a:t>Real-time delivery tracking</a:t>
            </a:r>
          </a:p>
          <a:p>
            <a:r>
              <a:rPr lang="en-US" dirty="0"/>
              <a:t>Subscription-based deliveries</a:t>
            </a:r>
          </a:p>
          <a:p>
            <a:r>
              <a:rPr lang="en-US" dirty="0"/>
              <a:t>Profiles of local farm partners for transparency</a:t>
            </a:r>
          </a:p>
          <a:p>
            <a:r>
              <a:rPr lang="en-US" dirty="0"/>
              <a:t>The user experience is optimized for smooth navigation, easy checkout, and mobile accessibility.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7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490A-17FD-4C7A-A6BA-89D6874C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1569-5B2C-4F94-8B51-CD6A904B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Front-End:</a:t>
            </a:r>
            <a:r>
              <a:rPr lang="en-US" dirty="0"/>
              <a:t> Customer-facing site with intuitive layout.</a:t>
            </a:r>
          </a:p>
          <a:p>
            <a:r>
              <a:rPr lang="en-US" b="1" dirty="0"/>
              <a:t>Back-End:</a:t>
            </a:r>
            <a:r>
              <a:rPr lang="en-US" dirty="0"/>
              <a:t> Inventory, farm partner management, and secure payment systems.</a:t>
            </a:r>
          </a:p>
          <a:p>
            <a:r>
              <a:rPr lang="en-US" b="1" dirty="0"/>
              <a:t>Testing:</a:t>
            </a:r>
            <a:r>
              <a:rPr lang="en-US" dirty="0"/>
              <a:t> Performance, usability, and security checks before launch.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8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3BD7-4768-4E63-BE8B-7B5A82CD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Delivery (Launch)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49FD-D02C-466F-9E16-0341820A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Objective:</a:t>
            </a:r>
            <a:r>
              <a:rPr lang="en-US" dirty="0"/>
              <a:t> Introduce the product to the market.</a:t>
            </a:r>
          </a:p>
          <a:p>
            <a:r>
              <a:rPr lang="en-US" dirty="0"/>
              <a:t>A soft launch is conducted in select regions to gather early feedback. Marketing efforts include influencer partnerships, launch promotions, and social media outreach. Customer support is made available 24/7 to handle queries and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2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45A9-AF75-4234-A432-78BB7A02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Iteration (Feedback &amp; Improvement)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D7D0-3CA5-4E2E-8051-0DF976EF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Feedback is collected through surveys, reviews, and support channels. Data insights help identify areas for enhancement. As a result, </a:t>
            </a:r>
            <a:r>
              <a:rPr lang="en-US" dirty="0" err="1"/>
              <a:t>GoandGet</a:t>
            </a:r>
            <a:r>
              <a:rPr lang="en-US" dirty="0"/>
              <a:t> implements updates such as flexible delivery slots, mobile app performance improvements, and added features like recipe suggestions with each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3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131D-2A44-464D-AEBD-1A4FA19D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Conclusion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D8FC-061E-41A5-95BD-0C8C10DA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GoandGet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demonstrates a user-focused product development cycle.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Continuous feedback and iteration ensure customer satisfaction.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Positioned as a trusted and convenient solution for fresh produce delivery.</a:t>
            </a:r>
          </a:p>
          <a:p>
            <a:endParaRPr lang="en-US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143A2E9-D6E7-4E98-9A00-9BD1DA5F8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63EF00D9-5712-484D-ABF1-75E2D5635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16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319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 Product Development Life Cycle: GoandGet  An Online Platform for Fresh Farm Products  </vt:lpstr>
      <vt:lpstr>Introduction </vt:lpstr>
      <vt:lpstr>Discovery (Ideation) </vt:lpstr>
      <vt:lpstr>Design </vt:lpstr>
      <vt:lpstr>Development </vt:lpstr>
      <vt:lpstr>Delivery (Launch) </vt:lpstr>
      <vt:lpstr>Iteration (Feedback &amp; Improvement)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Product Development Life Cycle: GoandGet Subtitle: Online Platform for Fresh Farm Products</dc:title>
  <dc:creator>Esther Ibrahim Oziohu</dc:creator>
  <cp:lastModifiedBy>Esther Ibrahim Oziohu</cp:lastModifiedBy>
  <cp:revision>2</cp:revision>
  <dcterms:created xsi:type="dcterms:W3CDTF">2025-04-07T09:08:58Z</dcterms:created>
  <dcterms:modified xsi:type="dcterms:W3CDTF">2025-04-07T09:26:53Z</dcterms:modified>
</cp:coreProperties>
</file>