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India Amazon Sales Analysis</a:t>
            </a:r>
            <a:r>
              <a:rPr lang="en-US" dirty="0"/>
              <a:t> 2022</a:t>
            </a:r>
            <a:r>
              <a:rPr dirty="0"/>
              <a:t>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Comprehensive Performance Overview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$70.87 Million</a:t>
            </a:r>
          </a:p>
          <a:p>
            <a:r>
              <a:t>• Total Quantity Sold: 109,000 units</a:t>
            </a:r>
          </a:p>
          <a:p>
            <a:r>
              <a:t>• Total Orders: 120,230 orders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Key Findings -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• March: $</a:t>
            </a:r>
            <a:r>
              <a:rPr lang="en-US" dirty="0"/>
              <a:t>97k</a:t>
            </a:r>
            <a:endParaRPr dirty="0"/>
          </a:p>
          <a:p>
            <a:r>
              <a:rPr dirty="0"/>
              <a:t>• April: $26M</a:t>
            </a:r>
          </a:p>
          <a:p>
            <a:r>
              <a:rPr dirty="0"/>
              <a:t>• May: $24M</a:t>
            </a:r>
          </a:p>
          <a:p>
            <a:r>
              <a:rPr dirty="0"/>
              <a:t>• June: $21M</a:t>
            </a:r>
          </a:p>
          <a:p>
            <a:endParaRPr dirty="0"/>
          </a:p>
          <a:p>
            <a:r>
              <a:rPr dirty="0"/>
              <a:t>Insight:</a:t>
            </a:r>
          </a:p>
          <a:p>
            <a:r>
              <a:rPr dirty="0"/>
              <a:t>Significant spike in April followed by gradual decline; review seasonal influences.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Fulfillment and Shipping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Amazon Fulfilled: 72.15%</a:t>
            </a:r>
          </a:p>
          <a:p>
            <a:r>
              <a:t>• Merchant Fulfilled: 27.85%</a:t>
            </a:r>
          </a:p>
          <a:p>
            <a:r>
              <a:t>• Expedited Shipping: $51M</a:t>
            </a:r>
          </a:p>
          <a:p>
            <a:r>
              <a:t>• Standard Shipping: $20M</a:t>
            </a:r>
          </a:p>
          <a:p>
            <a:endParaRPr/>
          </a:p>
          <a:p>
            <a:r>
              <a:t>Insight:</a:t>
            </a:r>
          </a:p>
          <a:p>
            <a:r>
              <a:t>Amazon logistics preferred; expedited shipping drives more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T-shirt: $35.5M</a:t>
            </a:r>
          </a:p>
          <a:p>
            <a:r>
              <a:t>• Shirt: $19.0M</a:t>
            </a:r>
          </a:p>
          <a:p>
            <a:r>
              <a:t>• Blazer: $10.1M</a:t>
            </a:r>
          </a:p>
          <a:p>
            <a:r>
              <a:t>• Trousers: $4.9M</a:t>
            </a:r>
          </a:p>
          <a:p>
            <a:r>
              <a:t>• Perfume: $0.7M</a:t>
            </a:r>
          </a:p>
          <a:p>
            <a:endParaRPr/>
          </a:p>
          <a:p>
            <a:r>
              <a:t>Insight:</a:t>
            </a:r>
          </a:p>
          <a:p>
            <a:r>
              <a:t>Apparel dominates sales. T-shirts and Shirts make up 77% of total category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Top Performing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Maharashtra (Amazon): $8.23M</a:t>
            </a:r>
          </a:p>
          <a:p>
            <a:r>
              <a:t>• Karnataka (Amazon): $6.71M</a:t>
            </a:r>
          </a:p>
          <a:p>
            <a:r>
              <a:t>• Telangana (Amazon): $4.22M</a:t>
            </a:r>
          </a:p>
          <a:p>
            <a:r>
              <a:t>• Uttar Pradesh (Amazon): $4.04M</a:t>
            </a:r>
          </a:p>
          <a:p>
            <a:r>
              <a:t>• Tamil Nadu (Amazon): $4.01M</a:t>
            </a:r>
          </a:p>
          <a:p>
            <a:endParaRPr/>
          </a:p>
          <a:p>
            <a:r>
              <a:t>Insight:</a:t>
            </a:r>
          </a:p>
          <a:p>
            <a:r>
              <a:t>South and Central India drive majority of Amazon-fulfilled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Strategic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decline post-April: Potential seasonal or campaign-based trend.</a:t>
            </a:r>
          </a:p>
          <a:p>
            <a:r>
              <a:t>• Expedited shipping preferred over standard.</a:t>
            </a:r>
          </a:p>
          <a:p>
            <a:r>
              <a:t>• T-shirts heavily influence revenue.</a:t>
            </a:r>
          </a:p>
          <a:p>
            <a:r>
              <a:t>• Amazon's fulfillment network outperforms Merchant services.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📈 Boost Sales:</a:t>
            </a:r>
          </a:p>
          <a:p>
            <a:r>
              <a:rPr dirty="0"/>
              <a:t>• Investigate causes of May-June dip.</a:t>
            </a:r>
          </a:p>
          <a:p>
            <a:r>
              <a:rPr dirty="0"/>
              <a:t>• Launch mid-year campaigns.</a:t>
            </a:r>
          </a:p>
          <a:p>
            <a:endParaRPr dirty="0"/>
          </a:p>
          <a:p>
            <a:r>
              <a:rPr dirty="0"/>
              <a:t>🚚 Logistics:</a:t>
            </a:r>
          </a:p>
          <a:p>
            <a:r>
              <a:rPr dirty="0"/>
              <a:t>• Expand Amazon Fulfillment.</a:t>
            </a:r>
          </a:p>
          <a:p>
            <a:r>
              <a:rPr dirty="0"/>
              <a:t>• Incentivize expedited delivery.</a:t>
            </a:r>
          </a:p>
          <a:p>
            <a:endParaRPr dirty="0"/>
          </a:p>
          <a:p>
            <a:r>
              <a:rPr dirty="0"/>
              <a:t>🛍️ Product Strategy:</a:t>
            </a:r>
          </a:p>
          <a:p>
            <a:r>
              <a:rPr dirty="0"/>
              <a:t>• Focus on expanding high-demand categories.</a:t>
            </a:r>
          </a:p>
          <a:p>
            <a:r>
              <a:rPr dirty="0"/>
              <a:t>• Optimize inventory for low-performing categories.</a:t>
            </a:r>
          </a:p>
          <a:p>
            <a:endParaRPr dirty="0"/>
          </a:p>
          <a:p>
            <a:r>
              <a:rPr dirty="0"/>
              <a:t>🌍 Regional Growth:</a:t>
            </a:r>
          </a:p>
          <a:p>
            <a:r>
              <a:rPr dirty="0"/>
              <a:t>• Improve outreach in </a:t>
            </a:r>
            <a:r>
              <a:rPr lang="en-US" dirty="0"/>
              <a:t>States with low sales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317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India Amazon Sales Analysis 2022 Report</vt:lpstr>
      <vt:lpstr>1. Overview</vt:lpstr>
      <vt:lpstr>2. Key Findings - Sales Trend</vt:lpstr>
      <vt:lpstr>3. Fulfillment and Shipping Insights</vt:lpstr>
      <vt:lpstr>4. Sales by Category</vt:lpstr>
      <vt:lpstr>5. Top Performing States</vt:lpstr>
      <vt:lpstr>6. Strategic Insights</vt:lpstr>
      <vt:lpstr>7.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 Amazon Sales Analysis 2022 Report</dc:title>
  <dc:subject/>
  <dc:creator/>
  <cp:keywords/>
  <dc:description>generated using python-pptx</dc:description>
  <cp:lastModifiedBy>Precious Orhue</cp:lastModifiedBy>
  <cp:revision>3</cp:revision>
  <dcterms:created xsi:type="dcterms:W3CDTF">2013-01-27T09:14:16Z</dcterms:created>
  <dcterms:modified xsi:type="dcterms:W3CDTF">2025-07-28T13:55:10Z</dcterms:modified>
  <cp:category/>
</cp:coreProperties>
</file>