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>
      <p:cViewPr varScale="1">
        <p:scale>
          <a:sx n="50" d="100"/>
          <a:sy n="50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2A97CC-D3C3-44BF-ADA1-E29F81B6071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AML Check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Precious Pearl A. Sano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</a:t>
            </a:r>
            <a:r>
              <a:rPr lang="en-US" dirty="0" smtClean="0"/>
              <a:t>admin user </a:t>
            </a:r>
            <a:r>
              <a:rPr lang="en-US" dirty="0"/>
              <a:t>need an API that provide status hit or not hit about the status of the employee using the file information from employee and criteria template file from the </a:t>
            </a:r>
            <a:r>
              <a:rPr lang="en-US" dirty="0" smtClean="0"/>
              <a:t>AML.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will validate hit or not status base on criteria and information both from employee and </a:t>
            </a:r>
            <a:r>
              <a:rPr lang="en-US" dirty="0" smtClean="0"/>
              <a:t>AML using file and third party integration with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Project name and </a:t>
            </a:r>
            <a:br>
              <a:rPr lang="en-US" sz="2100" dirty="0" smtClean="0"/>
            </a:br>
            <a:r>
              <a:rPr lang="en-US" sz="2100" dirty="0" smtClean="0"/>
              <a:t>diagram</a:t>
            </a:r>
            <a:br>
              <a:rPr lang="en-US" sz="2100" dirty="0" smtClean="0"/>
            </a:br>
            <a:endParaRPr 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mas-</a:t>
            </a:r>
            <a:r>
              <a:rPr lang="en-US" sz="1800" dirty="0" err="1"/>
              <a:t>aml</a:t>
            </a:r>
            <a:r>
              <a:rPr lang="en-US" sz="1800" dirty="0"/>
              <a:t>-check</a:t>
            </a:r>
          </a:p>
          <a:p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25" y="1"/>
            <a:ext cx="5891623" cy="6705600"/>
          </a:xfrm>
          <a:prstGeom prst="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</a:t>
            </a:r>
            <a:r>
              <a:rPr lang="en-US" dirty="0" smtClean="0"/>
              <a:t>ID and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1110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b="1" dirty="0" smtClean="0"/>
              <a:t>THIRD PARTY </a:t>
            </a:r>
          </a:p>
          <a:p>
            <a:pPr marL="118872" indent="0">
              <a:buNone/>
            </a:pPr>
            <a:endParaRPr lang="en-US" sz="1600" dirty="0" smtClean="0"/>
          </a:p>
          <a:p>
            <a:r>
              <a:rPr lang="en-US" sz="1600" dirty="0" smtClean="0"/>
              <a:t>AML-{SOAP </a:t>
            </a:r>
            <a:r>
              <a:rPr lang="en-US" sz="1600" dirty="0" smtClean="0"/>
              <a:t>| REST}-COMMAND-SUBMISSION</a:t>
            </a:r>
            <a:endParaRPr lang="en-US" sz="1600" dirty="0"/>
          </a:p>
          <a:p>
            <a:pPr lvl="1"/>
            <a:r>
              <a:rPr lang="en-US" sz="1200" dirty="0" smtClean="0"/>
              <a:t>AML </a:t>
            </a:r>
            <a:r>
              <a:rPr lang="en-US" sz="1200" dirty="0"/>
              <a:t>Check Insert command with </a:t>
            </a:r>
            <a:r>
              <a:rPr lang="en-US" sz="1200" dirty="0" smtClean="0"/>
              <a:t>REST or SOAP </a:t>
            </a:r>
            <a:r>
              <a:rPr lang="en-US" sz="1200" dirty="0"/>
              <a:t>format</a:t>
            </a:r>
          </a:p>
          <a:p>
            <a:endParaRPr lang="en-US" sz="1500" dirty="0" smtClean="0"/>
          </a:p>
          <a:p>
            <a:r>
              <a:rPr lang="en-US" sz="1600" dirty="0"/>
              <a:t>AML-</a:t>
            </a:r>
            <a:r>
              <a:rPr lang="en-US" sz="1600" dirty="0"/>
              <a:t>{SOAP | REST}</a:t>
            </a:r>
            <a:r>
              <a:rPr lang="en-US" sz="1600" dirty="0" smtClean="0"/>
              <a:t>-LOAD-COMMAND-REPLY</a:t>
            </a:r>
            <a:endParaRPr lang="en-US" sz="1600" dirty="0"/>
          </a:p>
          <a:p>
            <a:pPr lvl="1"/>
            <a:r>
              <a:rPr lang="en-US" sz="1200" dirty="0"/>
              <a:t>Get AML Check reply with </a:t>
            </a:r>
            <a:r>
              <a:rPr lang="en-US" sz="1200" dirty="0" smtClean="0"/>
              <a:t>REST or SOAP </a:t>
            </a:r>
            <a:r>
              <a:rPr lang="en-US" sz="1200" dirty="0" smtClean="0"/>
              <a:t>format</a:t>
            </a:r>
            <a:endParaRPr lang="en-US" sz="1500" dirty="0" smtClean="0"/>
          </a:p>
          <a:p>
            <a:pPr marL="118872" indent="0">
              <a:buNone/>
            </a:pPr>
            <a:endParaRPr lang="en-US" sz="1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9641" y="3484161"/>
            <a:ext cx="8153400" cy="144624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2000" b="1" dirty="0" smtClean="0"/>
              <a:t>INTERNAL</a:t>
            </a:r>
          </a:p>
          <a:p>
            <a:pPr marL="118872" indent="0">
              <a:buFont typeface="Wingdings 2"/>
              <a:buNone/>
            </a:pPr>
            <a:endParaRPr lang="en-US" sz="1600" dirty="0" smtClean="0"/>
          </a:p>
          <a:p>
            <a:r>
              <a:rPr lang="en-US" sz="1600" dirty="0" smtClean="0"/>
              <a:t>AML-INTERNAL-INSERT-COMMAND</a:t>
            </a:r>
          </a:p>
          <a:p>
            <a:pPr lvl="1"/>
            <a:r>
              <a:rPr lang="en-US" sz="1200" dirty="0" smtClean="0"/>
              <a:t>AML Check Insert command direct to DEV_AML to save only inserted transaction.</a:t>
            </a:r>
          </a:p>
          <a:p>
            <a:pPr marL="118872" indent="0">
              <a:buFont typeface="Wingdings 2"/>
              <a:buNone/>
            </a:pPr>
            <a:endParaRPr lang="en-US" sz="1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6984" y="4701809"/>
            <a:ext cx="8153400" cy="169899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2000" b="1" dirty="0" smtClean="0"/>
              <a:t>EXTERNAL</a:t>
            </a:r>
          </a:p>
          <a:p>
            <a:pPr marL="118872" indent="0">
              <a:buFont typeface="Wingdings 2"/>
              <a:buNone/>
            </a:pPr>
            <a:endParaRPr lang="en-US" sz="1600" dirty="0" smtClean="0"/>
          </a:p>
          <a:p>
            <a:r>
              <a:rPr lang="en-US" sz="1600" dirty="0" smtClean="0"/>
              <a:t>AML-</a:t>
            </a:r>
            <a:r>
              <a:rPr lang="en-US" sz="1600" dirty="0"/>
              <a:t> {SOAP | </a:t>
            </a:r>
            <a:r>
              <a:rPr lang="en-US" sz="1600"/>
              <a:t>REST</a:t>
            </a:r>
            <a:r>
              <a:rPr lang="en-US" sz="1600" smtClean="0"/>
              <a:t>}-</a:t>
            </a:r>
            <a:r>
              <a:rPr lang="en-US" sz="1600" dirty="0"/>
              <a:t>COMMAND-TEMPLATE</a:t>
            </a:r>
            <a:endParaRPr lang="en-US" sz="1600" dirty="0" smtClean="0"/>
          </a:p>
          <a:p>
            <a:pPr lvl="1"/>
            <a:r>
              <a:rPr lang="en-US" sz="1200" dirty="0" smtClean="0"/>
              <a:t>Get file and send rest and soap back to client.</a:t>
            </a:r>
          </a:p>
          <a:p>
            <a:r>
              <a:rPr lang="en-US" sz="1600" dirty="0" smtClean="0"/>
              <a:t>AML-EXTERNAL-TRANS-CLIENT-REPORT</a:t>
            </a:r>
          </a:p>
          <a:p>
            <a:pPr lvl="1"/>
            <a:r>
              <a:rPr lang="en-US" sz="1200" dirty="0" smtClean="0"/>
              <a:t>Get history inserted in transaction client table.</a:t>
            </a:r>
          </a:p>
          <a:p>
            <a:pPr lvl="1"/>
            <a:endParaRPr lang="en-US" sz="1200" dirty="0" smtClean="0"/>
          </a:p>
          <a:p>
            <a:pPr marL="118872" indent="0">
              <a:buFont typeface="Wingdings 2"/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134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Components, modules and Deployment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27" y="3429000"/>
            <a:ext cx="8382000" cy="22634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Endpoints/flow</a:t>
            </a:r>
            <a:endParaRPr lang="en-US" sz="2200" dirty="0"/>
          </a:p>
          <a:p>
            <a:pPr marL="457200" lvl="1" indent="0">
              <a:buNone/>
            </a:pPr>
            <a:r>
              <a:rPr lang="en-US" sz="2000" dirty="0" smtClean="0"/>
              <a:t>1.) GET   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/external/rest/command-template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2000" dirty="0" smtClean="0"/>
              <a:t>2.) POST : </a:t>
            </a:r>
            <a:r>
              <a:rPr lang="en-US" sz="2000" dirty="0" smtClean="0"/>
              <a:t>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/external/rest/command</a:t>
            </a:r>
          </a:p>
          <a:p>
            <a:pPr marL="457200" lvl="1" indent="0">
              <a:buNone/>
            </a:pPr>
            <a:r>
              <a:rPr lang="en-US" sz="2000" dirty="0" smtClean="0"/>
              <a:t>3.) GET    : </a:t>
            </a:r>
            <a:r>
              <a:rPr lang="en-US" sz="2000" dirty="0"/>
              <a:t>/</a:t>
            </a:r>
            <a:r>
              <a:rPr lang="en-US" sz="2000" dirty="0" smtClean="0"/>
              <a:t>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/external/rest/</a:t>
            </a:r>
            <a:r>
              <a:rPr lang="en-US" sz="2000" b="1" dirty="0" err="1" smtClean="0"/>
              <a:t>command?reply</a:t>
            </a:r>
            <a:r>
              <a:rPr lang="en-US" sz="2000" b="1" dirty="0" err="1" smtClean="0"/>
              <a:t>Id</a:t>
            </a:r>
            <a:r>
              <a:rPr lang="en-US" sz="2000" b="1" dirty="0" smtClean="0"/>
              <a:t>=</a:t>
            </a:r>
            <a:r>
              <a:rPr lang="en-US" sz="2000" b="1" dirty="0" smtClean="0"/>
              <a:t>{</a:t>
            </a:r>
            <a:r>
              <a:rPr lang="en-US" sz="2000" b="1" dirty="0" err="1" smtClean="0"/>
              <a:t>commandId</a:t>
            </a:r>
            <a:r>
              <a:rPr lang="en-US" sz="2000" b="1" dirty="0" smtClean="0"/>
              <a:t>}</a:t>
            </a:r>
          </a:p>
          <a:p>
            <a:pPr marL="457200" lvl="1" indent="0">
              <a:buNone/>
            </a:pPr>
            <a:r>
              <a:rPr lang="en-US" sz="2000" dirty="0" smtClean="0"/>
              <a:t>4.)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/internal/command (central insert for 2 &amp; 5)</a:t>
            </a:r>
          </a:p>
          <a:p>
            <a:pPr marL="457200" lvl="1" indent="0">
              <a:buNone/>
            </a:pPr>
            <a:r>
              <a:rPr lang="en-US" sz="2000" dirty="0" smtClean="0"/>
              <a:t>5.)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/external/command</a:t>
            </a:r>
          </a:p>
          <a:p>
            <a:pPr lvl="1"/>
            <a:endParaRPr lang="en-US" sz="20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527" y="1981200"/>
            <a:ext cx="8229600" cy="129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Listener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Base path: /</a:t>
            </a:r>
            <a:r>
              <a:rPr lang="en-US" dirty="0" smtClean="0"/>
              <a:t>mas/</a:t>
            </a:r>
            <a:r>
              <a:rPr lang="en-US" dirty="0" err="1" smtClean="0"/>
              <a:t>aml</a:t>
            </a:r>
            <a:r>
              <a:rPr lang="en-US" dirty="0" smtClean="0"/>
              <a:t>-check/v1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8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Components, modules and Deployment Strategy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927591"/>
            <a:ext cx="5105400" cy="2111009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Set Payload </a:t>
            </a:r>
          </a:p>
          <a:p>
            <a:pPr lvl="1"/>
            <a:r>
              <a:rPr lang="en-US" dirty="0" smtClean="0"/>
              <a:t>Set Variable</a:t>
            </a:r>
          </a:p>
          <a:p>
            <a:pPr lvl="1"/>
            <a:r>
              <a:rPr lang="en-US" dirty="0" smtClean="0"/>
              <a:t>Transform Message</a:t>
            </a:r>
          </a:p>
          <a:p>
            <a:pPr lvl="1"/>
            <a:r>
              <a:rPr lang="en-US" dirty="0" smtClean="0"/>
              <a:t>Flow reference</a:t>
            </a:r>
          </a:p>
          <a:p>
            <a:pPr lvl="1"/>
            <a:r>
              <a:rPr lang="en-US" dirty="0" smtClean="0"/>
              <a:t>Sub flow</a:t>
            </a:r>
          </a:p>
          <a:p>
            <a:pPr lvl="1"/>
            <a:r>
              <a:rPr lang="en-US" dirty="0" smtClean="0"/>
              <a:t>Choice</a:t>
            </a:r>
          </a:p>
          <a:p>
            <a:pPr lvl="1"/>
            <a:r>
              <a:rPr lang="en-US" dirty="0" smtClean="0"/>
              <a:t>Logger</a:t>
            </a:r>
          </a:p>
          <a:p>
            <a:pPr marL="457200" lvl="1" indent="0">
              <a:buFont typeface="Wingdings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5000" y="1933812"/>
            <a:ext cx="3296816" cy="861894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047061"/>
            <a:ext cx="3048000" cy="609600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Domain Strategies</a:t>
            </a:r>
            <a:r>
              <a:rPr lang="en-US" dirty="0" smtClean="0"/>
              <a:t>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05200" y="1933812"/>
            <a:ext cx="3124200" cy="1114188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New</a:t>
            </a:r>
          </a:p>
          <a:p>
            <a:pPr lvl="1"/>
            <a:r>
              <a:rPr lang="en-US" dirty="0" smtClean="0"/>
              <a:t>Invoke</a:t>
            </a:r>
          </a:p>
          <a:p>
            <a:pPr lvl="1"/>
            <a:r>
              <a:rPr lang="en-US" dirty="0" smtClean="0"/>
              <a:t>Invoke Static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15000" y="3382165"/>
            <a:ext cx="2362200" cy="594359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Consume</a:t>
            </a:r>
          </a:p>
          <a:p>
            <a:pPr lvl="1"/>
            <a:r>
              <a:rPr lang="en-US" dirty="0" smtClean="0"/>
              <a:t>Request</a:t>
            </a:r>
            <a:r>
              <a:rPr lang="en-US" dirty="0" smtClean="0"/>
              <a:t>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05200" y="3200400"/>
            <a:ext cx="2261118" cy="830553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On Table row</a:t>
            </a:r>
            <a:r>
              <a:rPr lang="en-US" dirty="0" smtClean="0"/>
              <a:t>	</a:t>
            </a:r>
          </a:p>
          <a:p>
            <a:pPr lvl="1"/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505200" y="4656661"/>
            <a:ext cx="3048000" cy="905940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 smtClean="0"/>
              <a:t>Externalising</a:t>
            </a:r>
            <a:endParaRPr lang="en-US" dirty="0" smtClean="0"/>
          </a:p>
          <a:p>
            <a:pPr lvl="1"/>
            <a:r>
              <a:rPr lang="en-US" dirty="0" smtClean="0"/>
              <a:t>Configuration Properties</a:t>
            </a:r>
          </a:p>
          <a:p>
            <a:pPr lvl="1"/>
            <a:r>
              <a:rPr lang="en-US" dirty="0" smtClean="0"/>
              <a:t>Security Configuration	</a:t>
            </a:r>
          </a:p>
        </p:txBody>
      </p:sp>
    </p:spTree>
    <p:extLst>
      <p:ext uri="{BB962C8B-B14F-4D97-AF65-F5344CB8AC3E}">
        <p14:creationId xmlns:p14="http://schemas.microsoft.com/office/powerpoint/2010/main" val="227357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calculation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0311"/>
            <a:ext cx="6632575" cy="446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5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66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6238</TotalTime>
  <Words>267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AML Check API</vt:lpstr>
      <vt:lpstr>Problem Statement</vt:lpstr>
      <vt:lpstr>Requirement</vt:lpstr>
      <vt:lpstr>Project name and  diagram </vt:lpstr>
      <vt:lpstr>Flow ID and Description</vt:lpstr>
      <vt:lpstr>Components, modules and Deployment Strategy</vt:lpstr>
      <vt:lpstr>Components, modules and Deployment Strategy</vt:lpstr>
      <vt:lpstr>Validation calculation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Check API</dc:title>
  <dc:creator>COLLABERA</dc:creator>
  <cp:lastModifiedBy>COLLABERA</cp:lastModifiedBy>
  <cp:revision>60</cp:revision>
  <dcterms:created xsi:type="dcterms:W3CDTF">2023-02-07T02:56:38Z</dcterms:created>
  <dcterms:modified xsi:type="dcterms:W3CDTF">2023-02-14T02:00:52Z</dcterms:modified>
</cp:coreProperties>
</file>