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82" d="100"/>
          <a:sy n="82" d="100"/>
        </p:scale>
        <p:origin x="-151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2A97CC-D3C3-44BF-ADA1-E29F81B607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BD2E2E-ED9B-45BE-84BB-A548701863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AML Check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Precious Pearl A. Sano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</a:t>
            </a:r>
            <a:r>
              <a:rPr lang="en-US" dirty="0" smtClean="0"/>
              <a:t>admin user </a:t>
            </a:r>
            <a:r>
              <a:rPr lang="en-US" dirty="0"/>
              <a:t>need an API that provide status hit or not hit about the status of the employee using the file information from employee and criteria template file from the </a:t>
            </a:r>
            <a:r>
              <a:rPr lang="en-US" dirty="0" smtClean="0"/>
              <a:t>AML.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will validate hit or not status base on criteria and information both from employee and </a:t>
            </a:r>
            <a:r>
              <a:rPr lang="en-US" dirty="0" smtClean="0"/>
              <a:t>AML using file and third party integration with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Project name and </a:t>
            </a:r>
            <a:br>
              <a:rPr lang="en-US" sz="2100" dirty="0" smtClean="0"/>
            </a:br>
            <a:r>
              <a:rPr lang="en-US" sz="2100" dirty="0" smtClean="0"/>
              <a:t>diagram</a:t>
            </a:r>
            <a:br>
              <a:rPr lang="en-US" sz="2100" dirty="0" smtClean="0"/>
            </a:b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mas-</a:t>
            </a:r>
            <a:r>
              <a:rPr lang="en-US" sz="1800" dirty="0" err="1"/>
              <a:t>aml</a:t>
            </a:r>
            <a:r>
              <a:rPr lang="en-US" sz="1800" dirty="0"/>
              <a:t>-check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5" y="1"/>
            <a:ext cx="5891623" cy="6705600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ID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110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b="1" dirty="0" smtClean="0"/>
              <a:t>THIRD PARTY </a:t>
            </a:r>
          </a:p>
          <a:p>
            <a:pPr marL="118872" indent="0">
              <a:buNone/>
            </a:pPr>
            <a:endParaRPr lang="en-US" sz="1600" dirty="0" smtClean="0"/>
          </a:p>
          <a:p>
            <a:r>
              <a:rPr lang="en-US" sz="1600" dirty="0" smtClean="0"/>
              <a:t>AML-ANY-COMMAND-SUBMISSION</a:t>
            </a:r>
            <a:endParaRPr lang="en-US" sz="1600" dirty="0"/>
          </a:p>
          <a:p>
            <a:pPr lvl="1"/>
            <a:r>
              <a:rPr lang="en-US" sz="1200" dirty="0" smtClean="0"/>
              <a:t>AML </a:t>
            </a:r>
            <a:r>
              <a:rPr lang="en-US" sz="1200" dirty="0"/>
              <a:t>Check Insert command with </a:t>
            </a:r>
            <a:r>
              <a:rPr lang="en-US" sz="1200" dirty="0" smtClean="0"/>
              <a:t>REST or SOAP </a:t>
            </a:r>
            <a:r>
              <a:rPr lang="en-US" sz="1200" dirty="0"/>
              <a:t>format</a:t>
            </a:r>
          </a:p>
          <a:p>
            <a:endParaRPr lang="en-US" sz="1500" dirty="0" smtClean="0"/>
          </a:p>
          <a:p>
            <a:r>
              <a:rPr lang="en-US" sz="1600" dirty="0" smtClean="0"/>
              <a:t>AML-ANY-LOAD-COMMAND-REPLY</a:t>
            </a:r>
            <a:endParaRPr lang="en-US" sz="1600" dirty="0"/>
          </a:p>
          <a:p>
            <a:pPr lvl="1"/>
            <a:r>
              <a:rPr lang="en-US" sz="1200" dirty="0"/>
              <a:t>Get AML Check reply with </a:t>
            </a:r>
            <a:r>
              <a:rPr lang="en-US" sz="1200" dirty="0" smtClean="0"/>
              <a:t>REST or SOAP format</a:t>
            </a:r>
            <a:endParaRPr lang="en-US" sz="1500" dirty="0" smtClean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641" y="3484161"/>
            <a:ext cx="8153400" cy="144624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INTERNAL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AML-INTERNAL-INSERT-COMMAND</a:t>
            </a:r>
          </a:p>
          <a:p>
            <a:pPr lvl="1"/>
            <a:r>
              <a:rPr lang="en-US" sz="1200" dirty="0" smtClean="0"/>
              <a:t>AML Check Insert command direct to DEV_AML to save only inserted transaction.</a:t>
            </a:r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984" y="4701809"/>
            <a:ext cx="8153400" cy="169899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2000" b="1" dirty="0" smtClean="0"/>
              <a:t>EXTERNAL</a:t>
            </a:r>
          </a:p>
          <a:p>
            <a:pPr marL="118872" indent="0">
              <a:buFont typeface="Wingdings 2"/>
              <a:buNone/>
            </a:pPr>
            <a:endParaRPr lang="en-US" sz="1600" dirty="0" smtClean="0"/>
          </a:p>
          <a:p>
            <a:r>
              <a:rPr lang="en-US" sz="1600" dirty="0" smtClean="0"/>
              <a:t>AML- {</a:t>
            </a:r>
            <a:r>
              <a:rPr lang="en-US" sz="1600" dirty="0"/>
              <a:t>SOAP | REST</a:t>
            </a:r>
            <a:r>
              <a:rPr lang="en-US" sz="1600" dirty="0" smtClean="0"/>
              <a:t>}-</a:t>
            </a:r>
            <a:r>
              <a:rPr lang="en-US" sz="1600" dirty="0"/>
              <a:t>COMMAND-TEMPLATE</a:t>
            </a:r>
            <a:endParaRPr lang="en-US" sz="1600" dirty="0" smtClean="0"/>
          </a:p>
          <a:p>
            <a:pPr lvl="1"/>
            <a:r>
              <a:rPr lang="en-US" sz="1200" dirty="0" smtClean="0"/>
              <a:t>Get file and send rest and soap back to client.</a:t>
            </a:r>
          </a:p>
          <a:p>
            <a:r>
              <a:rPr lang="en-US" sz="1600" smtClean="0"/>
              <a:t>AML-EXTERNAL-TRANS-CLIENT-REPORT</a:t>
            </a:r>
            <a:endParaRPr lang="en-US" sz="1600" dirty="0" smtClean="0"/>
          </a:p>
          <a:p>
            <a:pPr lvl="1"/>
            <a:r>
              <a:rPr lang="en-US" sz="1200" dirty="0" smtClean="0"/>
              <a:t>Get history inserted in transaction client table.</a:t>
            </a:r>
          </a:p>
          <a:p>
            <a:pPr lvl="1"/>
            <a:endParaRPr lang="en-US" sz="1200" dirty="0" smtClean="0"/>
          </a:p>
          <a:p>
            <a:pPr marL="118872" indent="0">
              <a:buFont typeface="Wingdings 2"/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34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Components, modules and Deployment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27" y="3429001"/>
            <a:ext cx="83058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Endpoints/flow old</a:t>
            </a:r>
            <a:endParaRPr lang="en-US" sz="2200" dirty="0"/>
          </a:p>
          <a:p>
            <a:pPr marL="457200" lvl="1" indent="0">
              <a:buNone/>
            </a:pPr>
            <a:r>
              <a:rPr lang="en-US" sz="2000" dirty="0" smtClean="0"/>
              <a:t>1.)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/external/command-template</a:t>
            </a:r>
          </a:p>
          <a:p>
            <a:pPr marL="457200" lvl="1" indent="0">
              <a:buNone/>
            </a:pPr>
            <a:r>
              <a:rPr lang="en-US" sz="2000" dirty="0" smtClean="0"/>
              <a:t>2.)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marL="457200" lvl="1" indent="0">
              <a:buNone/>
            </a:pPr>
            <a:r>
              <a:rPr lang="en-US" sz="2000" dirty="0" smtClean="0"/>
              <a:t>3.) GET    : </a:t>
            </a:r>
            <a:r>
              <a:rPr lang="en-US" sz="2000" dirty="0"/>
              <a:t>/</a:t>
            </a:r>
            <a:r>
              <a:rPr lang="en-US" sz="2000" dirty="0" smtClean="0"/>
              <a:t>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 err="1" smtClean="0"/>
              <a:t>command?replyId</a:t>
            </a:r>
            <a:r>
              <a:rPr lang="en-US" sz="2000" b="1" dirty="0" smtClean="0"/>
              <a:t>={</a:t>
            </a:r>
            <a:r>
              <a:rPr lang="en-US" sz="2000" b="1" dirty="0" err="1" smtClean="0"/>
              <a:t>commandId</a:t>
            </a:r>
            <a:r>
              <a:rPr lang="en-US" sz="2000" b="1" dirty="0" smtClean="0"/>
              <a:t>}</a:t>
            </a:r>
          </a:p>
          <a:p>
            <a:pPr marL="457200" lvl="1" indent="0">
              <a:buNone/>
            </a:pPr>
            <a:r>
              <a:rPr lang="en-US" sz="2000" dirty="0" smtClean="0"/>
              <a:t>4.)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/internal/command (central insert for 2 &amp; 5)</a:t>
            </a:r>
          </a:p>
          <a:p>
            <a:pPr marL="457200" lvl="1" indent="0">
              <a:buNone/>
            </a:pPr>
            <a:r>
              <a:rPr lang="en-US" sz="2000" dirty="0" smtClean="0"/>
              <a:t>5.)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527" y="1981200"/>
            <a:ext cx="82296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Listener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Base path: /</a:t>
            </a:r>
            <a:r>
              <a:rPr lang="en-US" dirty="0" smtClean="0"/>
              <a:t>mas/</a:t>
            </a:r>
            <a:r>
              <a:rPr lang="en-US" dirty="0" err="1" smtClean="0"/>
              <a:t>aml</a:t>
            </a:r>
            <a:r>
              <a:rPr lang="en-US" dirty="0" smtClean="0"/>
              <a:t>-check/v1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327" y="5106957"/>
            <a:ext cx="8305800" cy="1524000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Endpoints/flow new </a:t>
            </a:r>
            <a:endParaRPr lang="en-US" sz="2200" dirty="0" smtClean="0"/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1.)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/external/{rest | soap}/command-template</a:t>
            </a:r>
          </a:p>
          <a:p>
            <a:pPr marL="457200" lvl="1" indent="0">
              <a:buNone/>
            </a:pPr>
            <a:r>
              <a:rPr lang="en-US" sz="2000" dirty="0" smtClean="0"/>
              <a:t>2.)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/>
              <a:t>{rest | soap}/</a:t>
            </a:r>
            <a:r>
              <a:rPr lang="en-US" sz="2000" b="1" dirty="0" smtClean="0"/>
              <a:t>command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3.) GET   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</a:t>
            </a:r>
            <a:r>
              <a:rPr lang="en-US" sz="2000" b="1" dirty="0" err="1" smtClean="0"/>
              <a:t>command?replyId</a:t>
            </a:r>
            <a:r>
              <a:rPr lang="en-US" sz="2000" b="1" dirty="0" smtClean="0"/>
              <a:t>={</a:t>
            </a:r>
            <a:r>
              <a:rPr lang="en-US" sz="2000" b="1" dirty="0" err="1" smtClean="0"/>
              <a:t>commandId</a:t>
            </a:r>
            <a:r>
              <a:rPr lang="en-US" sz="2000" b="1" dirty="0" smtClean="0"/>
              <a:t>}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4.)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/internal/command (central insert for 2 &amp; 5)</a:t>
            </a:r>
          </a:p>
          <a:p>
            <a:pPr marL="457200" lvl="1" indent="0">
              <a:buFont typeface="Wingdings"/>
              <a:buNone/>
            </a:pPr>
            <a:r>
              <a:rPr lang="en-US" sz="2000" dirty="0" smtClean="0"/>
              <a:t>5.) POST : /mas/</a:t>
            </a:r>
            <a:r>
              <a:rPr lang="en-US" sz="2000" dirty="0" err="1" smtClean="0"/>
              <a:t>aml</a:t>
            </a:r>
            <a:r>
              <a:rPr lang="en-US" sz="2000" dirty="0" smtClean="0"/>
              <a:t>-check/v1</a:t>
            </a:r>
            <a:r>
              <a:rPr lang="en-US" sz="2000" b="1" dirty="0" smtClean="0"/>
              <a:t>/external/command</a:t>
            </a:r>
          </a:p>
          <a:p>
            <a:pPr lvl="1"/>
            <a:endParaRPr lang="en-US" sz="2000" dirty="0" smtClean="0"/>
          </a:p>
          <a:p>
            <a:pPr lvl="1"/>
            <a:endParaRPr lang="en-US" sz="2200" dirty="0" smtClean="0"/>
          </a:p>
          <a:p>
            <a:pPr marL="457200" lvl="1" indent="0">
              <a:buFont typeface="Wingdings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and Deployment Strategy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45" y="1778263"/>
            <a:ext cx="3659155" cy="4774937"/>
          </a:xfrm>
          <a:prstGeom prst="rect">
            <a:avLst/>
          </a:prstGeom>
        </p:spPr>
        <p:txBody>
          <a:bodyPr vert="horz" lIns="54864" tIns="91440" rtlCol="0">
            <a:normAutofit fontScale="47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/>
              <a:t>Core</a:t>
            </a:r>
          </a:p>
          <a:p>
            <a:pPr marL="457200" lvl="1" indent="0">
              <a:buNone/>
            </a:pPr>
            <a:r>
              <a:rPr lang="en-US" dirty="0" smtClean="0"/>
              <a:t>Transformer</a:t>
            </a:r>
          </a:p>
          <a:p>
            <a:pPr lvl="1"/>
            <a:r>
              <a:rPr lang="en-US" dirty="0" smtClean="0"/>
              <a:t>Set Payload </a:t>
            </a:r>
          </a:p>
          <a:p>
            <a:pPr lvl="1"/>
            <a:r>
              <a:rPr lang="en-US" dirty="0" smtClean="0"/>
              <a:t>Set Variable</a:t>
            </a:r>
          </a:p>
          <a:p>
            <a:pPr marL="457200" lvl="1" indent="0">
              <a:buNone/>
            </a:pP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Transform Message </a:t>
            </a:r>
          </a:p>
          <a:p>
            <a:pPr lvl="2"/>
            <a:r>
              <a:rPr lang="en-US" b="1" dirty="0" smtClean="0">
                <a:solidFill>
                  <a:srgbClr val="007E39"/>
                </a:solidFill>
              </a:rPr>
              <a:t>custom type, flatten , variable, </a:t>
            </a:r>
          </a:p>
          <a:p>
            <a:pPr lvl="2"/>
            <a:r>
              <a:rPr lang="en-US" b="1" dirty="0" smtClean="0">
                <a:solidFill>
                  <a:srgbClr val="007E39"/>
                </a:solidFill>
              </a:rPr>
              <a:t>externalize </a:t>
            </a:r>
            <a:r>
              <a:rPr lang="en-US" b="1" dirty="0" err="1" smtClean="0">
                <a:solidFill>
                  <a:srgbClr val="007E39"/>
                </a:solidFill>
              </a:rPr>
              <a:t>dw</a:t>
            </a:r>
            <a:r>
              <a:rPr lang="en-US" b="1" dirty="0" smtClean="0">
                <a:solidFill>
                  <a:srgbClr val="007E39"/>
                </a:solidFill>
              </a:rPr>
              <a:t>, root tag</a:t>
            </a:r>
          </a:p>
          <a:p>
            <a:pPr lvl="1"/>
            <a:r>
              <a:rPr lang="en-US" dirty="0" smtClean="0"/>
              <a:t>Flow reference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smtClean="0"/>
              <a:t>Parse Template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Scopes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Until success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Parallel For Each</a:t>
            </a:r>
            <a:endParaRPr lang="en-US" dirty="0"/>
          </a:p>
          <a:p>
            <a:pPr lvl="1"/>
            <a:r>
              <a:rPr lang="en-US" dirty="0"/>
              <a:t>Sub </a:t>
            </a:r>
            <a:r>
              <a:rPr lang="en-US" dirty="0" smtClean="0"/>
              <a:t>flow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Error handling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Error handler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On Error Continue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On Error Propagate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Raise error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Try Catch</a:t>
            </a:r>
            <a:endParaRPr lang="en-US" dirty="0"/>
          </a:p>
          <a:p>
            <a:pPr marL="457200" lvl="1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933812"/>
            <a:ext cx="3296816" cy="86189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5000" y="4102363"/>
            <a:ext cx="3048000" cy="6096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On premise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933812"/>
            <a:ext cx="3124200" cy="1114188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Invoke</a:t>
            </a:r>
          </a:p>
          <a:p>
            <a:pPr lvl="1"/>
            <a:r>
              <a:rPr lang="en-US" dirty="0" smtClean="0"/>
              <a:t>Invoke Static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5000" y="2895600"/>
            <a:ext cx="2590800" cy="899159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Consume</a:t>
            </a:r>
          </a:p>
          <a:p>
            <a:pPr lvl="1"/>
            <a:r>
              <a:rPr lang="en-US" dirty="0" smtClean="0"/>
              <a:t>Request	</a:t>
            </a:r>
          </a:p>
          <a:p>
            <a:pPr lvl="1"/>
            <a:r>
              <a:rPr lang="en-US" dirty="0" smtClean="0"/>
              <a:t>Soap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5200" y="3200400"/>
            <a:ext cx="2362200" cy="10668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On Table row	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5000" y="5147849"/>
            <a:ext cx="3048000" cy="90594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Externalizing</a:t>
            </a:r>
            <a:endParaRPr lang="en-US" dirty="0" smtClean="0"/>
          </a:p>
          <a:p>
            <a:pPr lvl="1"/>
            <a:r>
              <a:rPr lang="en-US" dirty="0" smtClean="0"/>
              <a:t>Configuration Properties</a:t>
            </a:r>
          </a:p>
          <a:p>
            <a:pPr lvl="1"/>
            <a:r>
              <a:rPr lang="en-US" dirty="0" smtClean="0"/>
              <a:t>Security Configuration	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4453351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Flow </a:t>
            </a:r>
            <a:r>
              <a:rPr lang="en-US" sz="1400" b="1" dirty="0">
                <a:solidFill>
                  <a:srgbClr val="00B050"/>
                </a:solidFill>
              </a:rPr>
              <a:t>Control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Round </a:t>
            </a:r>
            <a:r>
              <a:rPr lang="en-US" sz="1400" b="1" dirty="0">
                <a:solidFill>
                  <a:srgbClr val="00B050"/>
                </a:solidFill>
              </a:rPr>
              <a:t>Robin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B050"/>
                </a:solidFill>
              </a:rPr>
              <a:t>First success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Choice</a:t>
            </a:r>
            <a:endParaRPr lang="en-US" sz="1400" b="1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Scatter </a:t>
            </a:r>
            <a:r>
              <a:rPr lang="en-US" sz="1400" b="1" dirty="0">
                <a:solidFill>
                  <a:srgbClr val="00B050"/>
                </a:solidFill>
              </a:rPr>
              <a:t>and Gather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B050"/>
                </a:solidFill>
              </a:rPr>
              <a:t>Validation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Mock/Unit  Test Strategy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Assert that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rgbClr val="00B050"/>
                </a:solidFill>
              </a:rPr>
              <a:t>Mock when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5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calculation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0311"/>
            <a:ext cx="6632575" cy="44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6520</TotalTime>
  <Words>365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AML Check API</vt:lpstr>
      <vt:lpstr>Problem Statement</vt:lpstr>
      <vt:lpstr>Requirement</vt:lpstr>
      <vt:lpstr>Project name and  diagram </vt:lpstr>
      <vt:lpstr>Flow ID and Description</vt:lpstr>
      <vt:lpstr>Components, modules and Deployment Strategy</vt:lpstr>
      <vt:lpstr>Modules and Deployment Strategy</vt:lpstr>
      <vt:lpstr>Validation calculation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Check API</dc:title>
  <dc:creator>COLLABERA</dc:creator>
  <cp:lastModifiedBy>COLLABERA</cp:lastModifiedBy>
  <cp:revision>78</cp:revision>
  <dcterms:created xsi:type="dcterms:W3CDTF">2023-02-07T02:56:38Z</dcterms:created>
  <dcterms:modified xsi:type="dcterms:W3CDTF">2023-02-20T09:03:00Z</dcterms:modified>
</cp:coreProperties>
</file>