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E3D2-71A5-4753-A021-3204AC9D47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AF4F91-5E09-4D7E-BAD6-2D90A48A7A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E3D2-71A5-4753-A021-3204AC9D47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4F91-5E09-4D7E-BAD6-2D90A48A7A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E3D2-71A5-4753-A021-3204AC9D47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F4F91-5E09-4D7E-BAD6-2D90A48A7A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E3D2-71A5-4753-A021-3204AC9D47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AF4F91-5E09-4D7E-BAD6-2D90A48A7A6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E3D2-71A5-4753-A021-3204AC9D47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AF4F91-5E09-4D7E-BAD6-2D90A48A7A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E3D2-71A5-4753-A021-3204AC9D47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AF4F91-5E09-4D7E-BAD6-2D90A48A7A6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E3D2-71A5-4753-A021-3204AC9D47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AF4F91-5E09-4D7E-BAD6-2D90A48A7A6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E3D2-71A5-4753-A021-3204AC9D47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AF4F91-5E09-4D7E-BAD6-2D90A48A7A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E3D2-71A5-4753-A021-3204AC9D47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AF4F91-5E09-4D7E-BAD6-2D90A48A7A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E3D2-71A5-4753-A021-3204AC9D47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AF4F91-5E09-4D7E-BAD6-2D90A48A7A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E3D2-71A5-4753-A021-3204AC9D47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AF4F91-5E09-4D7E-BAD6-2D90A48A7A6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911E3D2-71A5-4753-A021-3204AC9D47C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0AF4F91-5E09-4D7E-BAD6-2D90A48A7A6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Onboard Status API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PRECIOUS PEARL SANO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on-premise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Statement of the problem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client is </a:t>
            </a:r>
            <a:r>
              <a:rPr lang="en-US" dirty="0" smtClean="0">
                <a:effectLst/>
              </a:rPr>
              <a:t>an HR </a:t>
            </a:r>
            <a:r>
              <a:rPr lang="en-US" dirty="0">
                <a:effectLst/>
              </a:rPr>
              <a:t>Officer need to check and update the onboard individual.</a:t>
            </a:r>
          </a:p>
        </p:txBody>
      </p:sp>
    </p:spTree>
    <p:extLst>
      <p:ext uri="{BB962C8B-B14F-4D97-AF65-F5344CB8AC3E}">
        <p14:creationId xmlns:p14="http://schemas.microsoft.com/office/powerpoint/2010/main" val="874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Requirement 1 of 2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>
                <a:effectLst/>
              </a:rPr>
              <a:t>The mule app systems onboard consists of onboard list information inputted by HR Officer then validates if it’s pending or completed </a:t>
            </a:r>
            <a:r>
              <a:rPr lang="en-US" sz="2900" dirty="0" smtClean="0">
                <a:effectLst/>
              </a:rPr>
              <a:t>finally </a:t>
            </a:r>
            <a:r>
              <a:rPr lang="en-US" sz="2900" dirty="0">
                <a:effectLst/>
              </a:rPr>
              <a:t>generated timesheet ID</a:t>
            </a:r>
            <a:r>
              <a:rPr lang="en-US" sz="2900" dirty="0" smtClean="0">
                <a:effectLst/>
              </a:rPr>
              <a:t>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2234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500" dirty="0">
              <a:effectLst/>
            </a:endParaRPr>
          </a:p>
          <a:p>
            <a:r>
              <a:rPr lang="en-US" sz="1500" dirty="0" smtClean="0">
                <a:effectLst/>
              </a:rPr>
              <a:t>1 </a:t>
            </a:r>
            <a:r>
              <a:rPr lang="en-US" sz="1500" dirty="0">
                <a:effectLst/>
              </a:rPr>
              <a:t>Flow status of all onboard pending by HR Officer ID </a:t>
            </a:r>
          </a:p>
          <a:p>
            <a:r>
              <a:rPr lang="en-US" sz="1500" dirty="0" smtClean="0">
                <a:effectLst/>
              </a:rPr>
              <a:t>2 </a:t>
            </a:r>
            <a:r>
              <a:rPr lang="en-US" sz="1500" dirty="0">
                <a:effectLst/>
              </a:rPr>
              <a:t>Flow status of selected onboard</a:t>
            </a:r>
          </a:p>
          <a:p>
            <a:r>
              <a:rPr lang="en-US" sz="1500" dirty="0" smtClean="0">
                <a:effectLst/>
              </a:rPr>
              <a:t>3 </a:t>
            </a:r>
            <a:r>
              <a:rPr lang="en-US" sz="1500" dirty="0">
                <a:effectLst/>
              </a:rPr>
              <a:t>Flow status of selected onboard cancel </a:t>
            </a:r>
          </a:p>
          <a:p>
            <a:r>
              <a:rPr lang="en-US" sz="1500" dirty="0" smtClean="0">
                <a:effectLst/>
              </a:rPr>
              <a:t>4 </a:t>
            </a:r>
            <a:r>
              <a:rPr lang="en-US" sz="1500" dirty="0">
                <a:effectLst/>
              </a:rPr>
              <a:t>Flow status of selected onboard validation</a:t>
            </a:r>
          </a:p>
          <a:p>
            <a:r>
              <a:rPr lang="en-US" sz="1500" dirty="0">
                <a:effectLst/>
              </a:rPr>
              <a:t>5 Flow generate timesheet ID and date time with submission id</a:t>
            </a:r>
          </a:p>
          <a:p>
            <a:r>
              <a:rPr lang="en-US" sz="1500" dirty="0">
                <a:effectLst/>
              </a:rPr>
              <a:t>6 Flow status onboard search list by HR Officer ID</a:t>
            </a:r>
          </a:p>
          <a:p>
            <a:endParaRPr lang="en-US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Requirement </a:t>
            </a:r>
            <a:r>
              <a:rPr lang="en-US" dirty="0" smtClean="0">
                <a:effectLst/>
              </a:rPr>
              <a:t>2 </a:t>
            </a:r>
            <a:r>
              <a:rPr lang="en-US" dirty="0">
                <a:effectLst/>
              </a:rPr>
              <a:t>of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mas-onboard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685801"/>
            <a:ext cx="8153400" cy="3657599"/>
          </a:xfrm>
        </p:spPr>
        <p:txBody>
          <a:bodyPr>
            <a:normAutofit/>
          </a:bodyPr>
          <a:lstStyle/>
          <a:p>
            <a:r>
              <a:rPr lang="en-US" sz="1000" dirty="0">
                <a:effectLst/>
              </a:rPr>
              <a:t>1 GET: /</a:t>
            </a:r>
            <a:r>
              <a:rPr lang="en-US" sz="1000" dirty="0" smtClean="0">
                <a:effectLst/>
              </a:rPr>
              <a:t>mas/onboard/v1/external/onboard-list</a:t>
            </a:r>
            <a:r>
              <a:rPr lang="en-US" sz="1000" dirty="0">
                <a:effectLst/>
              </a:rPr>
              <a:t>		</a:t>
            </a:r>
            <a:r>
              <a:rPr lang="en-US" sz="1000" dirty="0" smtClean="0">
                <a:effectLst/>
              </a:rPr>
              <a:t>Header</a:t>
            </a:r>
            <a:r>
              <a:rPr lang="en-US" sz="1000" dirty="0">
                <a:effectLst/>
              </a:rPr>
              <a:t>, </a:t>
            </a:r>
            <a:r>
              <a:rPr lang="en-US" sz="1000" dirty="0" err="1">
                <a:effectLst/>
              </a:rPr>
              <a:t>StatusRequest</a:t>
            </a:r>
            <a:endParaRPr lang="en-US" sz="1000" dirty="0">
              <a:effectLst/>
            </a:endParaRPr>
          </a:p>
          <a:p>
            <a:r>
              <a:rPr lang="en-US" sz="1000" dirty="0" smtClean="0">
                <a:effectLst/>
              </a:rPr>
              <a:t>2 </a:t>
            </a:r>
            <a:r>
              <a:rPr lang="en-US" sz="1000" dirty="0">
                <a:effectLst/>
              </a:rPr>
              <a:t>GET: /</a:t>
            </a:r>
            <a:r>
              <a:rPr lang="en-US" sz="1000" dirty="0" smtClean="0">
                <a:effectLst/>
              </a:rPr>
              <a:t>mas/onboard/</a:t>
            </a:r>
            <a:r>
              <a:rPr lang="en-US" sz="1000" dirty="0">
                <a:effectLst/>
              </a:rPr>
              <a:t>v1/</a:t>
            </a:r>
            <a:r>
              <a:rPr lang="en-US" sz="1000" dirty="0" smtClean="0">
                <a:effectLst/>
              </a:rPr>
              <a:t>external/onboard-load</a:t>
            </a:r>
            <a:r>
              <a:rPr lang="en-US" sz="1000" dirty="0">
                <a:effectLst/>
              </a:rPr>
              <a:t>/{</a:t>
            </a:r>
            <a:r>
              <a:rPr lang="en-US" sz="1000" dirty="0" err="1">
                <a:effectLst/>
              </a:rPr>
              <a:t>submissionId</a:t>
            </a:r>
            <a:r>
              <a:rPr lang="en-US" sz="1000" dirty="0">
                <a:effectLst/>
              </a:rPr>
              <a:t>} 	</a:t>
            </a:r>
            <a:r>
              <a:rPr lang="en-US" sz="1000" dirty="0" smtClean="0">
                <a:effectLst/>
              </a:rPr>
              <a:t>Header</a:t>
            </a:r>
            <a:r>
              <a:rPr lang="en-US" sz="1000" dirty="0">
                <a:effectLst/>
              </a:rPr>
              <a:t>	</a:t>
            </a:r>
          </a:p>
          <a:p>
            <a:r>
              <a:rPr lang="en-US" sz="1000" dirty="0" smtClean="0">
                <a:effectLst/>
              </a:rPr>
              <a:t>3 </a:t>
            </a:r>
            <a:r>
              <a:rPr lang="en-US" sz="1000" dirty="0">
                <a:effectLst/>
              </a:rPr>
              <a:t>PUT: /</a:t>
            </a:r>
            <a:r>
              <a:rPr lang="en-US" sz="1000" dirty="0" smtClean="0">
                <a:effectLst/>
              </a:rPr>
              <a:t>mas/onboard/</a:t>
            </a:r>
            <a:r>
              <a:rPr lang="en-US" sz="1000" dirty="0">
                <a:effectLst/>
              </a:rPr>
              <a:t>v1/</a:t>
            </a:r>
            <a:r>
              <a:rPr lang="en-US" sz="1000" dirty="0" smtClean="0">
                <a:effectLst/>
              </a:rPr>
              <a:t>external/onboard-load</a:t>
            </a:r>
            <a:r>
              <a:rPr lang="en-US" sz="1000" dirty="0">
                <a:effectLst/>
              </a:rPr>
              <a:t>/{</a:t>
            </a:r>
            <a:r>
              <a:rPr lang="en-US" sz="1000" dirty="0" err="1">
                <a:effectLst/>
              </a:rPr>
              <a:t>submissionId</a:t>
            </a:r>
            <a:r>
              <a:rPr lang="en-US" sz="1000" dirty="0">
                <a:effectLst/>
              </a:rPr>
              <a:t>}/cancel 	Header</a:t>
            </a:r>
          </a:p>
          <a:p>
            <a:r>
              <a:rPr lang="en-US" sz="1000" dirty="0" smtClean="0">
                <a:effectLst/>
              </a:rPr>
              <a:t>4 </a:t>
            </a:r>
            <a:r>
              <a:rPr lang="en-US" sz="1000" dirty="0">
                <a:effectLst/>
              </a:rPr>
              <a:t>GET: /</a:t>
            </a:r>
            <a:r>
              <a:rPr lang="en-US" sz="1000" dirty="0" smtClean="0">
                <a:effectLst/>
              </a:rPr>
              <a:t>mas/onboard/</a:t>
            </a:r>
            <a:r>
              <a:rPr lang="en-US" sz="1000" dirty="0">
                <a:effectLst/>
              </a:rPr>
              <a:t>v1/</a:t>
            </a:r>
            <a:r>
              <a:rPr lang="en-US" sz="1000" dirty="0" smtClean="0">
                <a:effectLst/>
              </a:rPr>
              <a:t>external/onboard-validation</a:t>
            </a:r>
            <a:r>
              <a:rPr lang="en-US" sz="1000" dirty="0">
                <a:effectLst/>
              </a:rPr>
              <a:t>		</a:t>
            </a:r>
            <a:r>
              <a:rPr lang="en-US" sz="1000" dirty="0" smtClean="0">
                <a:effectLst/>
              </a:rPr>
              <a:t>Header</a:t>
            </a:r>
            <a:r>
              <a:rPr lang="en-US" sz="1000" dirty="0">
                <a:effectLst/>
              </a:rPr>
              <a:t>, </a:t>
            </a:r>
            <a:r>
              <a:rPr lang="en-US" sz="1000" dirty="0" err="1">
                <a:effectLst/>
              </a:rPr>
              <a:t>StatusRequest</a:t>
            </a:r>
            <a:r>
              <a:rPr lang="en-US" sz="1000" dirty="0">
                <a:effectLst/>
              </a:rPr>
              <a:t> </a:t>
            </a:r>
          </a:p>
          <a:p>
            <a:r>
              <a:rPr lang="en-US" sz="1000" dirty="0" smtClean="0">
                <a:effectLst/>
              </a:rPr>
              <a:t>5 </a:t>
            </a:r>
            <a:r>
              <a:rPr lang="en-US" sz="1000" dirty="0">
                <a:effectLst/>
              </a:rPr>
              <a:t>POST: /</a:t>
            </a:r>
            <a:r>
              <a:rPr lang="en-US" sz="1000" dirty="0" smtClean="0">
                <a:effectLst/>
              </a:rPr>
              <a:t>mas/onboard/</a:t>
            </a:r>
            <a:r>
              <a:rPr lang="en-US" sz="1000" dirty="0">
                <a:effectLst/>
              </a:rPr>
              <a:t>v1/</a:t>
            </a:r>
            <a:r>
              <a:rPr lang="en-US" sz="1000" dirty="0" smtClean="0">
                <a:effectLst/>
              </a:rPr>
              <a:t>external/onboard-load/submission </a:t>
            </a:r>
            <a:r>
              <a:rPr lang="en-US" sz="1000" dirty="0">
                <a:effectLst/>
              </a:rPr>
              <a:t>	</a:t>
            </a:r>
            <a:r>
              <a:rPr lang="en-US" sz="1000" dirty="0" smtClean="0">
                <a:effectLst/>
              </a:rPr>
              <a:t>Header</a:t>
            </a:r>
            <a:r>
              <a:rPr lang="en-US" sz="1000" dirty="0">
                <a:effectLst/>
              </a:rPr>
              <a:t>, </a:t>
            </a:r>
            <a:r>
              <a:rPr lang="en-US" sz="1000" dirty="0" err="1">
                <a:effectLst/>
              </a:rPr>
              <a:t>StatusRequest</a:t>
            </a:r>
            <a:r>
              <a:rPr lang="en-US" sz="1000" dirty="0">
                <a:effectLst/>
              </a:rPr>
              <a:t>	</a:t>
            </a:r>
          </a:p>
          <a:p>
            <a:r>
              <a:rPr lang="en-US" sz="1000" dirty="0" smtClean="0">
                <a:effectLst/>
              </a:rPr>
              <a:t>5 </a:t>
            </a:r>
            <a:r>
              <a:rPr lang="en-US" sz="1000" dirty="0">
                <a:effectLst/>
              </a:rPr>
              <a:t>PUT: /</a:t>
            </a:r>
            <a:r>
              <a:rPr lang="en-US" sz="1000" dirty="0" smtClean="0">
                <a:effectLst/>
              </a:rPr>
              <a:t>mas/onboard/</a:t>
            </a:r>
            <a:r>
              <a:rPr lang="en-US" sz="1000" dirty="0">
                <a:effectLst/>
              </a:rPr>
              <a:t>v1/</a:t>
            </a:r>
            <a:r>
              <a:rPr lang="en-US" sz="1000" dirty="0" smtClean="0">
                <a:effectLst/>
              </a:rPr>
              <a:t>external/onboard-load</a:t>
            </a:r>
            <a:r>
              <a:rPr lang="en-US" sz="1000" dirty="0">
                <a:effectLst/>
              </a:rPr>
              <a:t>/{</a:t>
            </a:r>
            <a:r>
              <a:rPr lang="en-US" sz="1000" dirty="0" err="1">
                <a:effectLst/>
              </a:rPr>
              <a:t>submissionId</a:t>
            </a:r>
            <a:r>
              <a:rPr lang="en-US" sz="1000" dirty="0">
                <a:effectLst/>
              </a:rPr>
              <a:t>}/submission </a:t>
            </a:r>
            <a:r>
              <a:rPr lang="en-US" sz="1000" dirty="0" smtClean="0">
                <a:effectLst/>
              </a:rPr>
              <a:t>	</a:t>
            </a:r>
            <a:r>
              <a:rPr lang="en-US" sz="1000" dirty="0">
                <a:effectLst/>
              </a:rPr>
              <a:t>	Header</a:t>
            </a:r>
          </a:p>
          <a:p>
            <a:r>
              <a:rPr lang="en-US" sz="1000" dirty="0" smtClean="0">
                <a:effectLst/>
              </a:rPr>
              <a:t>6 </a:t>
            </a:r>
            <a:r>
              <a:rPr lang="en-US" sz="1000" dirty="0">
                <a:effectLst/>
              </a:rPr>
              <a:t>GET: /</a:t>
            </a:r>
            <a:r>
              <a:rPr lang="en-US" sz="1000" dirty="0" smtClean="0">
                <a:effectLst/>
              </a:rPr>
              <a:t>mas/onboard/</a:t>
            </a:r>
            <a:r>
              <a:rPr lang="en-US" sz="1000" dirty="0">
                <a:effectLst/>
              </a:rPr>
              <a:t>v1/</a:t>
            </a:r>
            <a:r>
              <a:rPr lang="en-US" sz="1000" dirty="0" smtClean="0">
                <a:effectLst/>
              </a:rPr>
              <a:t>external/status</a:t>
            </a:r>
            <a:r>
              <a:rPr lang="en-US" sz="1000" dirty="0">
                <a:effectLst/>
              </a:rPr>
              <a:t>			Header, Query </a:t>
            </a:r>
            <a:r>
              <a:rPr lang="en-US" sz="1000" dirty="0" err="1">
                <a:effectLst/>
              </a:rPr>
              <a:t>params</a:t>
            </a:r>
            <a:r>
              <a:rPr lang="en-US" sz="1000" dirty="0">
                <a:effectLst/>
              </a:rPr>
              <a:t>, </a:t>
            </a:r>
            <a:r>
              <a:rPr lang="en-US" sz="1000" dirty="0" err="1">
                <a:effectLst/>
              </a:rPr>
              <a:t>StatusRequestView</a:t>
            </a:r>
            <a:endParaRPr lang="en-US" sz="1000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Endpoints/Flows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Protocol: HTTP</a:t>
            </a:r>
          </a:p>
          <a:p>
            <a:r>
              <a:rPr lang="en-US" dirty="0" smtClean="0">
                <a:effectLst/>
              </a:rPr>
              <a:t>Host</a:t>
            </a:r>
            <a:r>
              <a:rPr lang="en-US" dirty="0">
                <a:effectLst/>
              </a:rPr>
              <a:t>: 0.0.0.0</a:t>
            </a:r>
          </a:p>
          <a:p>
            <a:r>
              <a:rPr lang="en-US" dirty="0" smtClean="0">
                <a:effectLst/>
              </a:rPr>
              <a:t>Port</a:t>
            </a:r>
            <a:r>
              <a:rPr lang="en-US">
                <a:effectLst/>
              </a:rPr>
              <a:t>: </a:t>
            </a:r>
            <a:r>
              <a:rPr lang="en-US" smtClean="0">
                <a:effectLst/>
              </a:rPr>
              <a:t>8081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Base </a:t>
            </a:r>
            <a:r>
              <a:rPr lang="en-US" dirty="0">
                <a:effectLst/>
              </a:rPr>
              <a:t>path: /mas/onboard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Listener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smtClean="0">
                <a:effectLst/>
              </a:rPr>
              <a:t>Components</a:t>
            </a:r>
          </a:p>
          <a:p>
            <a:r>
              <a:rPr lang="en-US" dirty="0" smtClean="0">
                <a:effectLst/>
              </a:rPr>
              <a:t>Set </a:t>
            </a:r>
            <a:r>
              <a:rPr lang="en-US" dirty="0">
                <a:effectLst/>
              </a:rPr>
              <a:t>Payload</a:t>
            </a:r>
          </a:p>
          <a:p>
            <a:r>
              <a:rPr lang="en-US" dirty="0">
                <a:effectLst/>
              </a:rPr>
              <a:t>Sub flows</a:t>
            </a:r>
          </a:p>
          <a:p>
            <a:r>
              <a:rPr lang="en-US" dirty="0">
                <a:effectLst/>
              </a:rPr>
              <a:t>Set Variable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Java</a:t>
            </a:r>
          </a:p>
          <a:p>
            <a:pPr marL="18288" indent="0">
              <a:buNone/>
            </a:pPr>
            <a:endParaRPr lang="en-US" dirty="0" smtClean="0">
              <a:effectLst/>
            </a:endParaRPr>
          </a:p>
          <a:p>
            <a:pPr marL="18288" indent="0">
              <a:buNone/>
            </a:pPr>
            <a:r>
              <a:rPr lang="en-US" dirty="0" smtClean="0">
                <a:effectLst/>
              </a:rPr>
              <a:t>Modules</a:t>
            </a:r>
          </a:p>
          <a:p>
            <a:r>
              <a:rPr lang="en-US" dirty="0" smtClean="0">
                <a:effectLst/>
              </a:rPr>
              <a:t>Java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Mule Components and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4800600"/>
            <a:ext cx="7543800" cy="1828800"/>
          </a:xfrm>
        </p:spPr>
        <p:txBody>
          <a:bodyPr/>
          <a:lstStyle/>
          <a:p>
            <a:r>
              <a:rPr lang="en-US" dirty="0">
                <a:effectLst/>
              </a:rPr>
              <a:t>Onboard Sequence </a:t>
            </a:r>
            <a:r>
              <a:rPr lang="en-US" dirty="0" smtClean="0">
                <a:effectLst/>
              </a:rPr>
              <a:t>Diagram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85800"/>
            <a:ext cx="60483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7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190</TotalTime>
  <Words>160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Elemental</vt:lpstr>
      <vt:lpstr>Onboard Status API</vt:lpstr>
      <vt:lpstr>The client is an HR Officer need to check and update the onboard individual.</vt:lpstr>
      <vt:lpstr>The mule app systems onboard consists of onboard list information inputted by HR Officer then validates if it’s pending or completed finally generated timesheet ID.</vt:lpstr>
      <vt:lpstr>Requirement 2 of 2</vt:lpstr>
      <vt:lpstr>mas-onboard</vt:lpstr>
      <vt:lpstr>Endpoints/Flows </vt:lpstr>
      <vt:lpstr>Listener configuration</vt:lpstr>
      <vt:lpstr>Other Mule Components and Module</vt:lpstr>
      <vt:lpstr>Onboard Sequence Diagram</vt:lpstr>
      <vt:lpstr>Deployment Strategy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Onboard Status API</dc:title>
  <dc:creator>COLLABERA</dc:creator>
  <cp:lastModifiedBy>COLLABERA</cp:lastModifiedBy>
  <cp:revision>15</cp:revision>
  <dcterms:created xsi:type="dcterms:W3CDTF">2023-02-06T02:53:19Z</dcterms:created>
  <dcterms:modified xsi:type="dcterms:W3CDTF">2023-02-10T07:30:53Z</dcterms:modified>
</cp:coreProperties>
</file>