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1122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1C76-97D5-4D3D-8800-208F6C991DD4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E363-8891-46DE-B6D4-676606D2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8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1C76-97D5-4D3D-8800-208F6C991DD4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E363-8891-46DE-B6D4-676606D2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64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1C76-97D5-4D3D-8800-208F6C991DD4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E363-8891-46DE-B6D4-676606D2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1C76-97D5-4D3D-8800-208F6C991DD4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E363-8891-46DE-B6D4-676606D2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1C76-97D5-4D3D-8800-208F6C991DD4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E363-8891-46DE-B6D4-676606D2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1C76-97D5-4D3D-8800-208F6C991DD4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E363-8891-46DE-B6D4-676606D2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3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1C76-97D5-4D3D-8800-208F6C991DD4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E363-8891-46DE-B6D4-676606D2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0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1C76-97D5-4D3D-8800-208F6C991DD4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E363-8891-46DE-B6D4-676606D2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8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1C76-97D5-4D3D-8800-208F6C991DD4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E363-8891-46DE-B6D4-676606D2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82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1C76-97D5-4D3D-8800-208F6C991DD4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E363-8891-46DE-B6D4-676606D2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92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D1C76-97D5-4D3D-8800-208F6C991DD4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8E363-8891-46DE-B6D4-676606D2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3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D1C76-97D5-4D3D-8800-208F6C991DD4}" type="datetimeFigureOut">
              <a:rPr lang="en-US" smtClean="0"/>
              <a:t>11-Jul-19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E363-8891-46DE-B6D4-676606D20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5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white shirt and black hair&#10;&#10;Description automatically generated">
            <a:extLst>
              <a:ext uri="{FF2B5EF4-FFF2-40B4-BE49-F238E27FC236}">
                <a16:creationId xmlns:a16="http://schemas.microsoft.com/office/drawing/2014/main" id="{90B4A037-2E10-4012-BAC4-69F9E2407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33" y="2205695"/>
            <a:ext cx="7955895" cy="79558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D00D56-A9D8-45D8-ADE5-E2F4308904E1}"/>
              </a:ext>
            </a:extLst>
          </p:cNvPr>
          <p:cNvSpPr/>
          <p:nvPr/>
        </p:nvSpPr>
        <p:spPr>
          <a:xfrm>
            <a:off x="0" y="1240971"/>
            <a:ext cx="10799763" cy="9558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1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010FF89-4382-4CB8-A8D2-BCE1143E0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33" y="2205695"/>
            <a:ext cx="7955895" cy="79558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D00D56-A9D8-45D8-ADE5-E2F4308904E1}"/>
              </a:ext>
            </a:extLst>
          </p:cNvPr>
          <p:cNvSpPr/>
          <p:nvPr/>
        </p:nvSpPr>
        <p:spPr>
          <a:xfrm>
            <a:off x="0" y="1240971"/>
            <a:ext cx="10799763" cy="95587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2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white shirt and black hair&#10;&#10;Description automatically generated">
            <a:extLst>
              <a:ext uri="{FF2B5EF4-FFF2-40B4-BE49-F238E27FC236}">
                <a16:creationId xmlns:a16="http://schemas.microsoft.com/office/drawing/2014/main" id="{B80EA2AD-74E5-4C12-8AC5-C4F2FA701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933" y="1421933"/>
            <a:ext cx="7955895" cy="79558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62E4BB-EF52-432F-873D-3B59828ED047}"/>
              </a:ext>
            </a:extLst>
          </p:cNvPr>
          <p:cNvSpPr/>
          <p:nvPr/>
        </p:nvSpPr>
        <p:spPr>
          <a:xfrm>
            <a:off x="0" y="0"/>
            <a:ext cx="10799763" cy="107997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6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Knappe</dc:creator>
  <cp:lastModifiedBy>Jan Knappe</cp:lastModifiedBy>
  <cp:revision>1</cp:revision>
  <dcterms:created xsi:type="dcterms:W3CDTF">2019-07-11T15:02:02Z</dcterms:created>
  <dcterms:modified xsi:type="dcterms:W3CDTF">2019-07-11T15:09:05Z</dcterms:modified>
</cp:coreProperties>
</file>