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8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6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0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4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4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3DF9-3C6C-4B05-8903-6AEF4AAB66D9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724AF-67DF-4FCE-B584-FA514402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041422" y="1512712"/>
            <a:ext cx="3273777" cy="404142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99467" y="1851378"/>
            <a:ext cx="2968977" cy="323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08977" y="5153377"/>
            <a:ext cx="361246" cy="3386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47289" y="1251213"/>
            <a:ext cx="3059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구글</a:t>
            </a:r>
            <a:r>
              <a:rPr lang="ko-KR" altLang="en-US" dirty="0"/>
              <a:t>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Facebook, Twitter, Instagram </a:t>
            </a:r>
            <a:r>
              <a:rPr lang="ko-KR" altLang="en-US" dirty="0" smtClean="0"/>
              <a:t>즉시 업로드</a:t>
            </a:r>
            <a:endParaRPr lang="en-US" altLang="ko-KR" dirty="0" smtClean="0"/>
          </a:p>
        </p:txBody>
      </p:sp>
      <p:sp>
        <p:nvSpPr>
          <p:cNvPr id="10" name="모서리가 접힌 도형 9"/>
          <p:cNvSpPr/>
          <p:nvPr/>
        </p:nvSpPr>
        <p:spPr>
          <a:xfrm>
            <a:off x="9505244" y="666044"/>
            <a:ext cx="1343378" cy="45155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4199467" y="1851377"/>
            <a:ext cx="2968977" cy="349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3386667" y="1845734"/>
            <a:ext cx="812800" cy="355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2031999" y="1797755"/>
            <a:ext cx="1343378" cy="45155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메뉴 바</a:t>
            </a:r>
            <a:endParaRPr lang="ko-KR" altLang="en-US" sz="2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12354" y="2263421"/>
            <a:ext cx="2743202" cy="824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06709" y="3265310"/>
            <a:ext cx="1337735" cy="824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17821" y="3265310"/>
            <a:ext cx="1337735" cy="8240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976" y="4549422"/>
            <a:ext cx="462846" cy="4148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덧셈 기호 20"/>
          <p:cNvSpPr/>
          <p:nvPr/>
        </p:nvSpPr>
        <p:spPr>
          <a:xfrm>
            <a:off x="6524977" y="4549422"/>
            <a:ext cx="462845" cy="414869"/>
          </a:xfrm>
          <a:prstGeom prst="mathPlus">
            <a:avLst>
              <a:gd name="adj1" fmla="val 719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 rot="10800000">
            <a:off x="3386667" y="2731911"/>
            <a:ext cx="812800" cy="355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접힌 도형 22"/>
          <p:cNvSpPr/>
          <p:nvPr/>
        </p:nvSpPr>
        <p:spPr>
          <a:xfrm>
            <a:off x="1727200" y="2709333"/>
            <a:ext cx="1648177" cy="555977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노트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우선순위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 rot="19329468">
            <a:off x="6533575" y="1694047"/>
            <a:ext cx="1054341" cy="355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접힌 도형 26"/>
          <p:cNvSpPr/>
          <p:nvPr/>
        </p:nvSpPr>
        <p:spPr>
          <a:xfrm>
            <a:off x="6524976" y="1004712"/>
            <a:ext cx="2493808" cy="44591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색상 하이라이트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모서리가 접힌 도형 27"/>
          <p:cNvSpPr/>
          <p:nvPr/>
        </p:nvSpPr>
        <p:spPr>
          <a:xfrm>
            <a:off x="180621" y="225779"/>
            <a:ext cx="2698045" cy="102543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concept:</a:t>
            </a:r>
          </a:p>
          <a:p>
            <a:pPr algn="ctr"/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Keep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813-01</dc:creator>
  <cp:lastModifiedBy>813-01</cp:lastModifiedBy>
  <cp:revision>2</cp:revision>
  <dcterms:created xsi:type="dcterms:W3CDTF">2017-03-16T04:19:39Z</dcterms:created>
  <dcterms:modified xsi:type="dcterms:W3CDTF">2017-03-16T04:22:31Z</dcterms:modified>
</cp:coreProperties>
</file>