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72AB-42F7-40BB-9D2E-8F18ABB77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E52D-5155-4773-8005-1DB752AAB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FD40-4B8F-4ADD-83A9-81CE9EFF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BEC7-CFE8-4310-849B-B6AC934B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C466-1713-482E-97F7-29914F42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95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551-E801-41B3-B3C5-1DE51ADF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D0A2-0D67-4147-8ED4-A639F098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C336-9B3D-4252-863C-788F6DEB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65E0-2CC7-4603-B4C6-59C3F803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007A-96C1-40D5-8B03-A9565CC4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16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65B08-8706-4966-ABD1-27F7F607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3A02-2043-43E1-962D-E48CA6D5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E7AC-42D1-40E2-8810-893A9D83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7D43-FD94-4C7A-B699-27DED4C4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AD48-D853-4551-9F45-8F53C9C9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76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CBBD-FC60-461F-9ABE-F4B170A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C8C-A345-400B-AFD1-094894D7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4BA7-0C05-4A85-A23F-5D748A2F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C629-F3BF-4CB6-B02E-FC744BA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784A-774E-4595-A536-EC4E7123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9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3CE4-E74D-4410-903A-B280AF46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F1F7-E94A-48AB-BBBB-3FC9EA91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BAC4-ECC7-46D0-B868-4C19A1CD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08B3-7B4D-4E02-9CBC-374DA8B3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1CC6-EDE3-4D1B-BB2F-BFCFB4E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89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C11A-DE68-417A-80AE-F5089EC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0F7A-72AF-45B1-9529-9B715252A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0420-406D-45A1-B53E-0AC883DC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4FDC-A478-4828-B701-B43701F5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9FE3-867A-4ACA-9A98-7891B897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F550-E092-4F4E-83CA-8A52811D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83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CC8-6A6C-4834-9FB0-BE1C8433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0157F-25E7-4076-B752-85401077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936D-8672-40A2-A243-A6370E95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897CE-7CA0-4104-A5EB-95E16ABF5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A9263-9943-4EDF-9FCB-92B3936F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74323-CEFF-4EAD-96C3-DA090B44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6D38E-827F-42B8-BBEC-035127C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03536-4035-40F8-BA50-E9B7DC29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8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AA0C-7432-4BC5-BC9A-61D4F6E8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CB3A5-2C38-456F-A003-4FBF6A3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79FA-902E-4A10-8ACE-2E14D9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334E4-5105-4881-BAF7-E13DB3E4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43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385A-BC3F-4833-AA84-C23937F4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9145D-946E-4CE2-B6DF-3AC0964A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8723-92E4-4AC2-870A-0EB4D55F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4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BAC9-AC47-4480-8C28-78B976FF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E45E-A7DD-4D7A-B6D6-FBD46363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380F-676A-438D-820B-90B2DD711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473-1930-4F4F-80A7-2A0B187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06D78-3B1A-455D-ABB8-4339B4DC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6E1E-B314-4B9E-B2BC-15CE057C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8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3319-F62C-4E98-A6B4-1B4F539B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0BADC-8F22-4EE0-9468-72D7D5EC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47A9-D8A1-4DCC-9ACF-A45516C6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5A24-D536-45B3-B4EB-A8E6B248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D780-F866-4D58-9FC3-5F371AE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A9E89-8077-419E-9FC7-7B04C71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A39AD-8A3D-448C-88DB-FFFFDA0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F7B3-58F3-4787-AA9F-DD900459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66B1-1248-44FB-9871-32D6D1AC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C514-A5DE-4AD8-9DF1-EA83FB99E481}" type="datetimeFigureOut">
              <a:rPr lang="en-DE" smtClean="0"/>
              <a:t>24/08/2020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9327-27F7-469A-8097-4C99D2ABF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A362-334F-4785-AECE-A02086033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1F66-6B90-438B-BA83-03D9927CEF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98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79A29-0DF4-4132-878F-4B8AC2A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871537"/>
            <a:ext cx="51244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</dc:creator>
  <cp:lastModifiedBy>Ala</cp:lastModifiedBy>
  <cp:revision>1</cp:revision>
  <dcterms:created xsi:type="dcterms:W3CDTF">2020-08-24T15:53:13Z</dcterms:created>
  <dcterms:modified xsi:type="dcterms:W3CDTF">2020-08-24T15:53:47Z</dcterms:modified>
</cp:coreProperties>
</file>