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D30AE-D4AC-4ACE-9DD3-A0076C7C50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D9D386-CBA7-419F-9979-8491DCB486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460F63-071A-4948-9190-646E70DC03DC}"/>
              </a:ext>
            </a:extLst>
          </p:cNvPr>
          <p:cNvSpPr>
            <a:spLocks noGrp="1"/>
          </p:cNvSpPr>
          <p:nvPr>
            <p:ph type="dt" sz="half" idx="10"/>
          </p:nvPr>
        </p:nvSpPr>
        <p:spPr/>
        <p:txBody>
          <a:bodyPr/>
          <a:lstStyle/>
          <a:p>
            <a:fld id="{3189A267-50B4-48FC-85A3-D78232F34A96}" type="datetimeFigureOut">
              <a:rPr lang="en-US" smtClean="0"/>
              <a:t>5/30/2022</a:t>
            </a:fld>
            <a:endParaRPr lang="en-US"/>
          </a:p>
        </p:txBody>
      </p:sp>
      <p:sp>
        <p:nvSpPr>
          <p:cNvPr id="5" name="Footer Placeholder 4">
            <a:extLst>
              <a:ext uri="{FF2B5EF4-FFF2-40B4-BE49-F238E27FC236}">
                <a16:creationId xmlns:a16="http://schemas.microsoft.com/office/drawing/2014/main" id="{566031FF-0E41-45CE-9CC4-0EE82E05CD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8D78DE-53E8-4127-8733-AB47044EC47A}"/>
              </a:ext>
            </a:extLst>
          </p:cNvPr>
          <p:cNvSpPr>
            <a:spLocks noGrp="1"/>
          </p:cNvSpPr>
          <p:nvPr>
            <p:ph type="sldNum" sz="quarter" idx="12"/>
          </p:nvPr>
        </p:nvSpPr>
        <p:spPr/>
        <p:txBody>
          <a:bodyPr/>
          <a:lstStyle/>
          <a:p>
            <a:fld id="{486D1278-C01F-4249-9EFD-59C16AD52DF4}" type="slidenum">
              <a:rPr lang="en-US" smtClean="0"/>
              <a:t>‹#›</a:t>
            </a:fld>
            <a:endParaRPr lang="en-US"/>
          </a:p>
        </p:txBody>
      </p:sp>
    </p:spTree>
    <p:extLst>
      <p:ext uri="{BB962C8B-B14F-4D97-AF65-F5344CB8AC3E}">
        <p14:creationId xmlns:p14="http://schemas.microsoft.com/office/powerpoint/2010/main" val="562647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351B0-B357-4DAC-BB02-AA77A905C2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4591A4-DD33-42B9-81DA-8485EB1BA2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2E7F3E-DCF6-4529-BF6A-6B39488B4B25}"/>
              </a:ext>
            </a:extLst>
          </p:cNvPr>
          <p:cNvSpPr>
            <a:spLocks noGrp="1"/>
          </p:cNvSpPr>
          <p:nvPr>
            <p:ph type="dt" sz="half" idx="10"/>
          </p:nvPr>
        </p:nvSpPr>
        <p:spPr/>
        <p:txBody>
          <a:bodyPr/>
          <a:lstStyle/>
          <a:p>
            <a:fld id="{3189A267-50B4-48FC-85A3-D78232F34A96}" type="datetimeFigureOut">
              <a:rPr lang="en-US" smtClean="0"/>
              <a:t>5/30/2022</a:t>
            </a:fld>
            <a:endParaRPr lang="en-US"/>
          </a:p>
        </p:txBody>
      </p:sp>
      <p:sp>
        <p:nvSpPr>
          <p:cNvPr id="5" name="Footer Placeholder 4">
            <a:extLst>
              <a:ext uri="{FF2B5EF4-FFF2-40B4-BE49-F238E27FC236}">
                <a16:creationId xmlns:a16="http://schemas.microsoft.com/office/drawing/2014/main" id="{65065BE2-4BE5-4791-9825-F3B21CB4A4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4D23D-FE5B-4A22-8ACA-6CA4F2BBE8AC}"/>
              </a:ext>
            </a:extLst>
          </p:cNvPr>
          <p:cNvSpPr>
            <a:spLocks noGrp="1"/>
          </p:cNvSpPr>
          <p:nvPr>
            <p:ph type="sldNum" sz="quarter" idx="12"/>
          </p:nvPr>
        </p:nvSpPr>
        <p:spPr/>
        <p:txBody>
          <a:bodyPr/>
          <a:lstStyle/>
          <a:p>
            <a:fld id="{486D1278-C01F-4249-9EFD-59C16AD52DF4}" type="slidenum">
              <a:rPr lang="en-US" smtClean="0"/>
              <a:t>‹#›</a:t>
            </a:fld>
            <a:endParaRPr lang="en-US"/>
          </a:p>
        </p:txBody>
      </p:sp>
    </p:spTree>
    <p:extLst>
      <p:ext uri="{BB962C8B-B14F-4D97-AF65-F5344CB8AC3E}">
        <p14:creationId xmlns:p14="http://schemas.microsoft.com/office/powerpoint/2010/main" val="3095162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393C30-B95C-43BF-B7E5-222455314C8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E967A6-1411-4E80-B881-2028D0F6F2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E22622-89D0-44F4-A747-A3E9FA9DE00C}"/>
              </a:ext>
            </a:extLst>
          </p:cNvPr>
          <p:cNvSpPr>
            <a:spLocks noGrp="1"/>
          </p:cNvSpPr>
          <p:nvPr>
            <p:ph type="dt" sz="half" idx="10"/>
          </p:nvPr>
        </p:nvSpPr>
        <p:spPr/>
        <p:txBody>
          <a:bodyPr/>
          <a:lstStyle/>
          <a:p>
            <a:fld id="{3189A267-50B4-48FC-85A3-D78232F34A96}" type="datetimeFigureOut">
              <a:rPr lang="en-US" smtClean="0"/>
              <a:t>5/30/2022</a:t>
            </a:fld>
            <a:endParaRPr lang="en-US"/>
          </a:p>
        </p:txBody>
      </p:sp>
      <p:sp>
        <p:nvSpPr>
          <p:cNvPr id="5" name="Footer Placeholder 4">
            <a:extLst>
              <a:ext uri="{FF2B5EF4-FFF2-40B4-BE49-F238E27FC236}">
                <a16:creationId xmlns:a16="http://schemas.microsoft.com/office/drawing/2014/main" id="{F4C44362-F18D-4F3E-870E-2694D61479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3D7B82-B009-41C2-970F-5A95345A3080}"/>
              </a:ext>
            </a:extLst>
          </p:cNvPr>
          <p:cNvSpPr>
            <a:spLocks noGrp="1"/>
          </p:cNvSpPr>
          <p:nvPr>
            <p:ph type="sldNum" sz="quarter" idx="12"/>
          </p:nvPr>
        </p:nvSpPr>
        <p:spPr/>
        <p:txBody>
          <a:bodyPr/>
          <a:lstStyle/>
          <a:p>
            <a:fld id="{486D1278-C01F-4249-9EFD-59C16AD52DF4}" type="slidenum">
              <a:rPr lang="en-US" smtClean="0"/>
              <a:t>‹#›</a:t>
            </a:fld>
            <a:endParaRPr lang="en-US"/>
          </a:p>
        </p:txBody>
      </p:sp>
    </p:spTree>
    <p:extLst>
      <p:ext uri="{BB962C8B-B14F-4D97-AF65-F5344CB8AC3E}">
        <p14:creationId xmlns:p14="http://schemas.microsoft.com/office/powerpoint/2010/main" val="3939331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04FD1-2537-49A0-A691-924760AD0D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3A9B2E-55BB-4CCB-847F-B7F5179D41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D1A149-6BEC-4826-915F-3B2CA5445D24}"/>
              </a:ext>
            </a:extLst>
          </p:cNvPr>
          <p:cNvSpPr>
            <a:spLocks noGrp="1"/>
          </p:cNvSpPr>
          <p:nvPr>
            <p:ph type="dt" sz="half" idx="10"/>
          </p:nvPr>
        </p:nvSpPr>
        <p:spPr/>
        <p:txBody>
          <a:bodyPr/>
          <a:lstStyle/>
          <a:p>
            <a:fld id="{3189A267-50B4-48FC-85A3-D78232F34A96}" type="datetimeFigureOut">
              <a:rPr lang="en-US" smtClean="0"/>
              <a:t>5/30/2022</a:t>
            </a:fld>
            <a:endParaRPr lang="en-US"/>
          </a:p>
        </p:txBody>
      </p:sp>
      <p:sp>
        <p:nvSpPr>
          <p:cNvPr id="5" name="Footer Placeholder 4">
            <a:extLst>
              <a:ext uri="{FF2B5EF4-FFF2-40B4-BE49-F238E27FC236}">
                <a16:creationId xmlns:a16="http://schemas.microsoft.com/office/drawing/2014/main" id="{3DA2BDD8-7B69-4D56-A7AC-2D10B2B184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B92519-878B-4098-A468-15A6DAFE3884}"/>
              </a:ext>
            </a:extLst>
          </p:cNvPr>
          <p:cNvSpPr>
            <a:spLocks noGrp="1"/>
          </p:cNvSpPr>
          <p:nvPr>
            <p:ph type="sldNum" sz="quarter" idx="12"/>
          </p:nvPr>
        </p:nvSpPr>
        <p:spPr/>
        <p:txBody>
          <a:bodyPr/>
          <a:lstStyle/>
          <a:p>
            <a:fld id="{486D1278-C01F-4249-9EFD-59C16AD52DF4}" type="slidenum">
              <a:rPr lang="en-US" smtClean="0"/>
              <a:t>‹#›</a:t>
            </a:fld>
            <a:endParaRPr lang="en-US"/>
          </a:p>
        </p:txBody>
      </p:sp>
    </p:spTree>
    <p:extLst>
      <p:ext uri="{BB962C8B-B14F-4D97-AF65-F5344CB8AC3E}">
        <p14:creationId xmlns:p14="http://schemas.microsoft.com/office/powerpoint/2010/main" val="26119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C0BA1-A27A-4E42-933C-ECD6CF16CC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CDE293-2673-4CA7-8380-42773DDC92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041169-1AB9-486E-8C06-B55355AFD4DD}"/>
              </a:ext>
            </a:extLst>
          </p:cNvPr>
          <p:cNvSpPr>
            <a:spLocks noGrp="1"/>
          </p:cNvSpPr>
          <p:nvPr>
            <p:ph type="dt" sz="half" idx="10"/>
          </p:nvPr>
        </p:nvSpPr>
        <p:spPr/>
        <p:txBody>
          <a:bodyPr/>
          <a:lstStyle/>
          <a:p>
            <a:fld id="{3189A267-50B4-48FC-85A3-D78232F34A96}" type="datetimeFigureOut">
              <a:rPr lang="en-US" smtClean="0"/>
              <a:t>5/30/2022</a:t>
            </a:fld>
            <a:endParaRPr lang="en-US"/>
          </a:p>
        </p:txBody>
      </p:sp>
      <p:sp>
        <p:nvSpPr>
          <p:cNvPr id="5" name="Footer Placeholder 4">
            <a:extLst>
              <a:ext uri="{FF2B5EF4-FFF2-40B4-BE49-F238E27FC236}">
                <a16:creationId xmlns:a16="http://schemas.microsoft.com/office/drawing/2014/main" id="{6674BC2E-4546-4C62-A0E4-09CD36A87B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20DBA-9E33-4BD7-972C-AAC13272C40F}"/>
              </a:ext>
            </a:extLst>
          </p:cNvPr>
          <p:cNvSpPr>
            <a:spLocks noGrp="1"/>
          </p:cNvSpPr>
          <p:nvPr>
            <p:ph type="sldNum" sz="quarter" idx="12"/>
          </p:nvPr>
        </p:nvSpPr>
        <p:spPr/>
        <p:txBody>
          <a:bodyPr/>
          <a:lstStyle/>
          <a:p>
            <a:fld id="{486D1278-C01F-4249-9EFD-59C16AD52DF4}" type="slidenum">
              <a:rPr lang="en-US" smtClean="0"/>
              <a:t>‹#›</a:t>
            </a:fld>
            <a:endParaRPr lang="en-US"/>
          </a:p>
        </p:txBody>
      </p:sp>
    </p:spTree>
    <p:extLst>
      <p:ext uri="{BB962C8B-B14F-4D97-AF65-F5344CB8AC3E}">
        <p14:creationId xmlns:p14="http://schemas.microsoft.com/office/powerpoint/2010/main" val="3131945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5BFB7-EC54-48B6-A96D-4AAEBDF8B0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5B1241-4FF6-4A7D-8952-9E22218BAB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71C202-A7AD-44AC-A2E6-B222AF8ABD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51D98C-4982-4664-8AD8-9D3079FC28C8}"/>
              </a:ext>
            </a:extLst>
          </p:cNvPr>
          <p:cNvSpPr>
            <a:spLocks noGrp="1"/>
          </p:cNvSpPr>
          <p:nvPr>
            <p:ph type="dt" sz="half" idx="10"/>
          </p:nvPr>
        </p:nvSpPr>
        <p:spPr/>
        <p:txBody>
          <a:bodyPr/>
          <a:lstStyle/>
          <a:p>
            <a:fld id="{3189A267-50B4-48FC-85A3-D78232F34A96}" type="datetimeFigureOut">
              <a:rPr lang="en-US" smtClean="0"/>
              <a:t>5/30/2022</a:t>
            </a:fld>
            <a:endParaRPr lang="en-US"/>
          </a:p>
        </p:txBody>
      </p:sp>
      <p:sp>
        <p:nvSpPr>
          <p:cNvPr id="6" name="Footer Placeholder 5">
            <a:extLst>
              <a:ext uri="{FF2B5EF4-FFF2-40B4-BE49-F238E27FC236}">
                <a16:creationId xmlns:a16="http://schemas.microsoft.com/office/drawing/2014/main" id="{DA5D6F9C-04EE-4CE6-9737-00A1C0D95B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E140AD-F136-4090-8BB2-B0B80CD8FF39}"/>
              </a:ext>
            </a:extLst>
          </p:cNvPr>
          <p:cNvSpPr>
            <a:spLocks noGrp="1"/>
          </p:cNvSpPr>
          <p:nvPr>
            <p:ph type="sldNum" sz="quarter" idx="12"/>
          </p:nvPr>
        </p:nvSpPr>
        <p:spPr/>
        <p:txBody>
          <a:bodyPr/>
          <a:lstStyle/>
          <a:p>
            <a:fld id="{486D1278-C01F-4249-9EFD-59C16AD52DF4}" type="slidenum">
              <a:rPr lang="en-US" smtClean="0"/>
              <a:t>‹#›</a:t>
            </a:fld>
            <a:endParaRPr lang="en-US"/>
          </a:p>
        </p:txBody>
      </p:sp>
    </p:spTree>
    <p:extLst>
      <p:ext uri="{BB962C8B-B14F-4D97-AF65-F5344CB8AC3E}">
        <p14:creationId xmlns:p14="http://schemas.microsoft.com/office/powerpoint/2010/main" val="1250213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E44D5-4DF7-49A5-B925-290FA4AE9E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500E1F-7B83-4AA9-ACB0-F94F5BA13A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B25FEF-BB29-45DE-99B0-B032B5064A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B2EAB0-29E2-453D-A9BE-BA09812B27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09BE08-D867-4935-B583-2637C92CA4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812FF3-0466-44B8-B19E-83EABAB539FB}"/>
              </a:ext>
            </a:extLst>
          </p:cNvPr>
          <p:cNvSpPr>
            <a:spLocks noGrp="1"/>
          </p:cNvSpPr>
          <p:nvPr>
            <p:ph type="dt" sz="half" idx="10"/>
          </p:nvPr>
        </p:nvSpPr>
        <p:spPr/>
        <p:txBody>
          <a:bodyPr/>
          <a:lstStyle/>
          <a:p>
            <a:fld id="{3189A267-50B4-48FC-85A3-D78232F34A96}" type="datetimeFigureOut">
              <a:rPr lang="en-US" smtClean="0"/>
              <a:t>5/30/2022</a:t>
            </a:fld>
            <a:endParaRPr lang="en-US"/>
          </a:p>
        </p:txBody>
      </p:sp>
      <p:sp>
        <p:nvSpPr>
          <p:cNvPr id="8" name="Footer Placeholder 7">
            <a:extLst>
              <a:ext uri="{FF2B5EF4-FFF2-40B4-BE49-F238E27FC236}">
                <a16:creationId xmlns:a16="http://schemas.microsoft.com/office/drawing/2014/main" id="{B1DB1F3B-FDBF-481A-B542-296CAFEBE4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D9753A-3913-4492-8AE8-A2608DA3052B}"/>
              </a:ext>
            </a:extLst>
          </p:cNvPr>
          <p:cNvSpPr>
            <a:spLocks noGrp="1"/>
          </p:cNvSpPr>
          <p:nvPr>
            <p:ph type="sldNum" sz="quarter" idx="12"/>
          </p:nvPr>
        </p:nvSpPr>
        <p:spPr/>
        <p:txBody>
          <a:bodyPr/>
          <a:lstStyle/>
          <a:p>
            <a:fld id="{486D1278-C01F-4249-9EFD-59C16AD52DF4}" type="slidenum">
              <a:rPr lang="en-US" smtClean="0"/>
              <a:t>‹#›</a:t>
            </a:fld>
            <a:endParaRPr lang="en-US"/>
          </a:p>
        </p:txBody>
      </p:sp>
    </p:spTree>
    <p:extLst>
      <p:ext uri="{BB962C8B-B14F-4D97-AF65-F5344CB8AC3E}">
        <p14:creationId xmlns:p14="http://schemas.microsoft.com/office/powerpoint/2010/main" val="2416107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7F5B8-2DA6-4950-8656-B614A4FAF4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DAB3C9-8B92-4550-B855-40C0CD72F17B}"/>
              </a:ext>
            </a:extLst>
          </p:cNvPr>
          <p:cNvSpPr>
            <a:spLocks noGrp="1"/>
          </p:cNvSpPr>
          <p:nvPr>
            <p:ph type="dt" sz="half" idx="10"/>
          </p:nvPr>
        </p:nvSpPr>
        <p:spPr/>
        <p:txBody>
          <a:bodyPr/>
          <a:lstStyle/>
          <a:p>
            <a:fld id="{3189A267-50B4-48FC-85A3-D78232F34A96}" type="datetimeFigureOut">
              <a:rPr lang="en-US" smtClean="0"/>
              <a:t>5/30/2022</a:t>
            </a:fld>
            <a:endParaRPr lang="en-US"/>
          </a:p>
        </p:txBody>
      </p:sp>
      <p:sp>
        <p:nvSpPr>
          <p:cNvPr id="4" name="Footer Placeholder 3">
            <a:extLst>
              <a:ext uri="{FF2B5EF4-FFF2-40B4-BE49-F238E27FC236}">
                <a16:creationId xmlns:a16="http://schemas.microsoft.com/office/drawing/2014/main" id="{BCC5BAA0-7D0B-4C3E-9BB0-BE992B7B9E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47D5C0-4744-4455-9612-4AE1299B131A}"/>
              </a:ext>
            </a:extLst>
          </p:cNvPr>
          <p:cNvSpPr>
            <a:spLocks noGrp="1"/>
          </p:cNvSpPr>
          <p:nvPr>
            <p:ph type="sldNum" sz="quarter" idx="12"/>
          </p:nvPr>
        </p:nvSpPr>
        <p:spPr/>
        <p:txBody>
          <a:bodyPr/>
          <a:lstStyle/>
          <a:p>
            <a:fld id="{486D1278-C01F-4249-9EFD-59C16AD52DF4}" type="slidenum">
              <a:rPr lang="en-US" smtClean="0"/>
              <a:t>‹#›</a:t>
            </a:fld>
            <a:endParaRPr lang="en-US"/>
          </a:p>
        </p:txBody>
      </p:sp>
    </p:spTree>
    <p:extLst>
      <p:ext uri="{BB962C8B-B14F-4D97-AF65-F5344CB8AC3E}">
        <p14:creationId xmlns:p14="http://schemas.microsoft.com/office/powerpoint/2010/main" val="3013161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3D3FB7-5B81-4464-A70B-CA2DA78134CB}"/>
              </a:ext>
            </a:extLst>
          </p:cNvPr>
          <p:cNvSpPr>
            <a:spLocks noGrp="1"/>
          </p:cNvSpPr>
          <p:nvPr>
            <p:ph type="dt" sz="half" idx="10"/>
          </p:nvPr>
        </p:nvSpPr>
        <p:spPr/>
        <p:txBody>
          <a:bodyPr/>
          <a:lstStyle/>
          <a:p>
            <a:fld id="{3189A267-50B4-48FC-85A3-D78232F34A96}" type="datetimeFigureOut">
              <a:rPr lang="en-US" smtClean="0"/>
              <a:t>5/30/2022</a:t>
            </a:fld>
            <a:endParaRPr lang="en-US"/>
          </a:p>
        </p:txBody>
      </p:sp>
      <p:sp>
        <p:nvSpPr>
          <p:cNvPr id="3" name="Footer Placeholder 2">
            <a:extLst>
              <a:ext uri="{FF2B5EF4-FFF2-40B4-BE49-F238E27FC236}">
                <a16:creationId xmlns:a16="http://schemas.microsoft.com/office/drawing/2014/main" id="{F4F3F084-7D89-497C-98A2-19FA516CCDC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EA3DE5-45B5-486B-95E4-D7999FFD834E}"/>
              </a:ext>
            </a:extLst>
          </p:cNvPr>
          <p:cNvSpPr>
            <a:spLocks noGrp="1"/>
          </p:cNvSpPr>
          <p:nvPr>
            <p:ph type="sldNum" sz="quarter" idx="12"/>
          </p:nvPr>
        </p:nvSpPr>
        <p:spPr/>
        <p:txBody>
          <a:bodyPr/>
          <a:lstStyle/>
          <a:p>
            <a:fld id="{486D1278-C01F-4249-9EFD-59C16AD52DF4}" type="slidenum">
              <a:rPr lang="en-US" smtClean="0"/>
              <a:t>‹#›</a:t>
            </a:fld>
            <a:endParaRPr lang="en-US"/>
          </a:p>
        </p:txBody>
      </p:sp>
    </p:spTree>
    <p:extLst>
      <p:ext uri="{BB962C8B-B14F-4D97-AF65-F5344CB8AC3E}">
        <p14:creationId xmlns:p14="http://schemas.microsoft.com/office/powerpoint/2010/main" val="947818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755D8-7AD4-46C5-9239-8418584A41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5E4752-02C4-4D8E-BF29-D00372F7F9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AF8C2E-4E29-4830-AFD2-2FD97C48DC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507F38-5F83-44E4-947B-B5AE5A5FA8CA}"/>
              </a:ext>
            </a:extLst>
          </p:cNvPr>
          <p:cNvSpPr>
            <a:spLocks noGrp="1"/>
          </p:cNvSpPr>
          <p:nvPr>
            <p:ph type="dt" sz="half" idx="10"/>
          </p:nvPr>
        </p:nvSpPr>
        <p:spPr/>
        <p:txBody>
          <a:bodyPr/>
          <a:lstStyle/>
          <a:p>
            <a:fld id="{3189A267-50B4-48FC-85A3-D78232F34A96}" type="datetimeFigureOut">
              <a:rPr lang="en-US" smtClean="0"/>
              <a:t>5/30/2022</a:t>
            </a:fld>
            <a:endParaRPr lang="en-US"/>
          </a:p>
        </p:txBody>
      </p:sp>
      <p:sp>
        <p:nvSpPr>
          <p:cNvPr id="6" name="Footer Placeholder 5">
            <a:extLst>
              <a:ext uri="{FF2B5EF4-FFF2-40B4-BE49-F238E27FC236}">
                <a16:creationId xmlns:a16="http://schemas.microsoft.com/office/drawing/2014/main" id="{D7059FC6-7A22-416B-A8AC-B7C4AC16C3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49FE66-6FB8-4CB5-9A2E-71D646A70293}"/>
              </a:ext>
            </a:extLst>
          </p:cNvPr>
          <p:cNvSpPr>
            <a:spLocks noGrp="1"/>
          </p:cNvSpPr>
          <p:nvPr>
            <p:ph type="sldNum" sz="quarter" idx="12"/>
          </p:nvPr>
        </p:nvSpPr>
        <p:spPr/>
        <p:txBody>
          <a:bodyPr/>
          <a:lstStyle/>
          <a:p>
            <a:fld id="{486D1278-C01F-4249-9EFD-59C16AD52DF4}" type="slidenum">
              <a:rPr lang="en-US" smtClean="0"/>
              <a:t>‹#›</a:t>
            </a:fld>
            <a:endParaRPr lang="en-US"/>
          </a:p>
        </p:txBody>
      </p:sp>
    </p:spTree>
    <p:extLst>
      <p:ext uri="{BB962C8B-B14F-4D97-AF65-F5344CB8AC3E}">
        <p14:creationId xmlns:p14="http://schemas.microsoft.com/office/powerpoint/2010/main" val="2330083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B3F88-8D65-4CDE-8275-FEA9DD5FB5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89D3701-38A6-48A3-9BBD-4DB8A0BDDE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1AB9DE-18B0-4AFE-93F1-A0A08126CB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CB29C4-A3C0-483D-8F7F-C85385E6BD26}"/>
              </a:ext>
            </a:extLst>
          </p:cNvPr>
          <p:cNvSpPr>
            <a:spLocks noGrp="1"/>
          </p:cNvSpPr>
          <p:nvPr>
            <p:ph type="dt" sz="half" idx="10"/>
          </p:nvPr>
        </p:nvSpPr>
        <p:spPr/>
        <p:txBody>
          <a:bodyPr/>
          <a:lstStyle/>
          <a:p>
            <a:fld id="{3189A267-50B4-48FC-85A3-D78232F34A96}" type="datetimeFigureOut">
              <a:rPr lang="en-US" smtClean="0"/>
              <a:t>5/30/2022</a:t>
            </a:fld>
            <a:endParaRPr lang="en-US"/>
          </a:p>
        </p:txBody>
      </p:sp>
      <p:sp>
        <p:nvSpPr>
          <p:cNvPr id="6" name="Footer Placeholder 5">
            <a:extLst>
              <a:ext uri="{FF2B5EF4-FFF2-40B4-BE49-F238E27FC236}">
                <a16:creationId xmlns:a16="http://schemas.microsoft.com/office/drawing/2014/main" id="{BD93C18A-89C6-4B78-B727-9E837B1F9A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CA1F6D-8668-40FD-9AB7-D29EC889BB93}"/>
              </a:ext>
            </a:extLst>
          </p:cNvPr>
          <p:cNvSpPr>
            <a:spLocks noGrp="1"/>
          </p:cNvSpPr>
          <p:nvPr>
            <p:ph type="sldNum" sz="quarter" idx="12"/>
          </p:nvPr>
        </p:nvSpPr>
        <p:spPr/>
        <p:txBody>
          <a:bodyPr/>
          <a:lstStyle/>
          <a:p>
            <a:fld id="{486D1278-C01F-4249-9EFD-59C16AD52DF4}" type="slidenum">
              <a:rPr lang="en-US" smtClean="0"/>
              <a:t>‹#›</a:t>
            </a:fld>
            <a:endParaRPr lang="en-US"/>
          </a:p>
        </p:txBody>
      </p:sp>
    </p:spTree>
    <p:extLst>
      <p:ext uri="{BB962C8B-B14F-4D97-AF65-F5344CB8AC3E}">
        <p14:creationId xmlns:p14="http://schemas.microsoft.com/office/powerpoint/2010/main" val="2887188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BC4B26-CDC2-4A09-B8F8-99FC36C056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38113B-74A1-471A-84AA-699A25C6FE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436FFF-93CD-4D98-ADDA-D79AFE1084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89A267-50B4-48FC-85A3-D78232F34A96}" type="datetimeFigureOut">
              <a:rPr lang="en-US" smtClean="0"/>
              <a:t>5/30/2022</a:t>
            </a:fld>
            <a:endParaRPr lang="en-US"/>
          </a:p>
        </p:txBody>
      </p:sp>
      <p:sp>
        <p:nvSpPr>
          <p:cNvPr id="5" name="Footer Placeholder 4">
            <a:extLst>
              <a:ext uri="{FF2B5EF4-FFF2-40B4-BE49-F238E27FC236}">
                <a16:creationId xmlns:a16="http://schemas.microsoft.com/office/drawing/2014/main" id="{D4F4B55C-12E8-4045-82EB-21E3473BB4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626899F-F824-46E0-AF4A-4260A5B449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6D1278-C01F-4249-9EFD-59C16AD52DF4}" type="slidenum">
              <a:rPr lang="en-US" smtClean="0"/>
              <a:t>‹#›</a:t>
            </a:fld>
            <a:endParaRPr lang="en-US"/>
          </a:p>
        </p:txBody>
      </p:sp>
    </p:spTree>
    <p:extLst>
      <p:ext uri="{BB962C8B-B14F-4D97-AF65-F5344CB8AC3E}">
        <p14:creationId xmlns:p14="http://schemas.microsoft.com/office/powerpoint/2010/main" val="3419612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EBF92F4D-6073-4556-B4FA-AA762D9E3889}"/>
              </a:ext>
            </a:extLst>
          </p:cNvPr>
          <p:cNvSpPr/>
          <p:nvPr/>
        </p:nvSpPr>
        <p:spPr>
          <a:xfrm>
            <a:off x="5948619" y="1429773"/>
            <a:ext cx="1974849" cy="44331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A4799AFD-C547-4E67-BA47-58A8F3AECC3C}"/>
              </a:ext>
            </a:extLst>
          </p:cNvPr>
          <p:cNvSpPr/>
          <p:nvPr/>
        </p:nvSpPr>
        <p:spPr>
          <a:xfrm>
            <a:off x="838200" y="1430187"/>
            <a:ext cx="1974849" cy="44331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379A05A2-37A1-4ACE-B425-D8CBA35271C6}"/>
              </a:ext>
            </a:extLst>
          </p:cNvPr>
          <p:cNvGrpSpPr/>
          <p:nvPr/>
        </p:nvGrpSpPr>
        <p:grpSpPr>
          <a:xfrm>
            <a:off x="1432437" y="5478619"/>
            <a:ext cx="530942" cy="260554"/>
            <a:chOff x="924232" y="3952568"/>
            <a:chExt cx="530942" cy="260554"/>
          </a:xfrm>
        </p:grpSpPr>
        <p:sp>
          <p:nvSpPr>
            <p:cNvPr id="5" name="Rectangle 4">
              <a:extLst>
                <a:ext uri="{FF2B5EF4-FFF2-40B4-BE49-F238E27FC236}">
                  <a16:creationId xmlns:a16="http://schemas.microsoft.com/office/drawing/2014/main" id="{1ADB4F83-7D33-4E9C-8319-7ACF2939903B}"/>
                </a:ext>
              </a:extLst>
            </p:cNvPr>
            <p:cNvSpPr/>
            <p:nvPr/>
          </p:nvSpPr>
          <p:spPr>
            <a:xfrm>
              <a:off x="924232" y="3952568"/>
              <a:ext cx="530942" cy="206477"/>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44E9F32-0F13-411E-BD08-02D213232930}"/>
                </a:ext>
              </a:extLst>
            </p:cNvPr>
            <p:cNvSpPr/>
            <p:nvPr/>
          </p:nvSpPr>
          <p:spPr>
            <a:xfrm>
              <a:off x="1007807" y="4159045"/>
              <a:ext cx="132736" cy="54077"/>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6D68AB6-3213-400B-BEF6-C05CA07AFB2D}"/>
                </a:ext>
              </a:extLst>
            </p:cNvPr>
            <p:cNvSpPr/>
            <p:nvPr/>
          </p:nvSpPr>
          <p:spPr>
            <a:xfrm>
              <a:off x="1231490" y="4159045"/>
              <a:ext cx="132736" cy="54077"/>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A98D9F3F-E96E-4115-B1F6-9C99E69EBC2C}"/>
              </a:ext>
            </a:extLst>
          </p:cNvPr>
          <p:cNvGrpSpPr/>
          <p:nvPr/>
        </p:nvGrpSpPr>
        <p:grpSpPr>
          <a:xfrm>
            <a:off x="6786101" y="5478619"/>
            <a:ext cx="530942" cy="260554"/>
            <a:chOff x="924232" y="3952568"/>
            <a:chExt cx="530942" cy="260554"/>
          </a:xfrm>
        </p:grpSpPr>
        <p:sp>
          <p:nvSpPr>
            <p:cNvPr id="11" name="Rectangle 10">
              <a:extLst>
                <a:ext uri="{FF2B5EF4-FFF2-40B4-BE49-F238E27FC236}">
                  <a16:creationId xmlns:a16="http://schemas.microsoft.com/office/drawing/2014/main" id="{716B85F3-858C-47FF-9E1F-CA20A3E4E456}"/>
                </a:ext>
              </a:extLst>
            </p:cNvPr>
            <p:cNvSpPr/>
            <p:nvPr/>
          </p:nvSpPr>
          <p:spPr>
            <a:xfrm>
              <a:off x="924232" y="3952568"/>
              <a:ext cx="530942" cy="206477"/>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B70C98-AC9F-4141-ADBF-95DD64A3DA48}"/>
                </a:ext>
              </a:extLst>
            </p:cNvPr>
            <p:cNvSpPr/>
            <p:nvPr/>
          </p:nvSpPr>
          <p:spPr>
            <a:xfrm>
              <a:off x="1007807" y="4159045"/>
              <a:ext cx="132736" cy="54077"/>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ED8E698-3D3D-417B-B7F8-6EEC495BA36D}"/>
                </a:ext>
              </a:extLst>
            </p:cNvPr>
            <p:cNvSpPr/>
            <p:nvPr/>
          </p:nvSpPr>
          <p:spPr>
            <a:xfrm>
              <a:off x="1231490" y="4159045"/>
              <a:ext cx="132736" cy="54077"/>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10AF20EB-6588-489A-9D7C-37DA724F101D}"/>
              </a:ext>
            </a:extLst>
          </p:cNvPr>
          <p:cNvGrpSpPr/>
          <p:nvPr/>
        </p:nvGrpSpPr>
        <p:grpSpPr>
          <a:xfrm rot="5400000">
            <a:off x="1036689" y="5018960"/>
            <a:ext cx="530942" cy="260554"/>
            <a:chOff x="924232" y="3952568"/>
            <a:chExt cx="530942" cy="260554"/>
          </a:xfrm>
        </p:grpSpPr>
        <p:sp>
          <p:nvSpPr>
            <p:cNvPr id="15" name="Rectangle 14">
              <a:extLst>
                <a:ext uri="{FF2B5EF4-FFF2-40B4-BE49-F238E27FC236}">
                  <a16:creationId xmlns:a16="http://schemas.microsoft.com/office/drawing/2014/main" id="{1DECAA76-73A2-47FA-A62E-7C3CA111E94A}"/>
                </a:ext>
              </a:extLst>
            </p:cNvPr>
            <p:cNvSpPr/>
            <p:nvPr/>
          </p:nvSpPr>
          <p:spPr>
            <a:xfrm>
              <a:off x="924232" y="3952568"/>
              <a:ext cx="530942" cy="206477"/>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3BCAA4B-D44B-40CA-ABCF-5F3748F65AA7}"/>
                </a:ext>
              </a:extLst>
            </p:cNvPr>
            <p:cNvSpPr/>
            <p:nvPr/>
          </p:nvSpPr>
          <p:spPr>
            <a:xfrm>
              <a:off x="1007807" y="4159045"/>
              <a:ext cx="132736" cy="54077"/>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72A40EC-F2B8-41E4-BA31-E36B50A7D538}"/>
                </a:ext>
              </a:extLst>
            </p:cNvPr>
            <p:cNvSpPr/>
            <p:nvPr/>
          </p:nvSpPr>
          <p:spPr>
            <a:xfrm>
              <a:off x="1231490" y="4159045"/>
              <a:ext cx="132736" cy="54077"/>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93070C66-02D7-4362-8E76-306F5CEEACB9}"/>
              </a:ext>
            </a:extLst>
          </p:cNvPr>
          <p:cNvGrpSpPr/>
          <p:nvPr/>
        </p:nvGrpSpPr>
        <p:grpSpPr>
          <a:xfrm rot="16200000">
            <a:off x="7181849" y="5018960"/>
            <a:ext cx="530942" cy="260554"/>
            <a:chOff x="924232" y="3952568"/>
            <a:chExt cx="530942" cy="260554"/>
          </a:xfrm>
        </p:grpSpPr>
        <p:sp>
          <p:nvSpPr>
            <p:cNvPr id="19" name="Rectangle 18">
              <a:extLst>
                <a:ext uri="{FF2B5EF4-FFF2-40B4-BE49-F238E27FC236}">
                  <a16:creationId xmlns:a16="http://schemas.microsoft.com/office/drawing/2014/main" id="{C27F41AD-D6DF-4539-AACD-09CA33F5B661}"/>
                </a:ext>
              </a:extLst>
            </p:cNvPr>
            <p:cNvSpPr/>
            <p:nvPr/>
          </p:nvSpPr>
          <p:spPr>
            <a:xfrm>
              <a:off x="924232" y="3952568"/>
              <a:ext cx="530942" cy="206477"/>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99ECA9C-2EC5-4081-A4ED-270871F76227}"/>
                </a:ext>
              </a:extLst>
            </p:cNvPr>
            <p:cNvSpPr/>
            <p:nvPr/>
          </p:nvSpPr>
          <p:spPr>
            <a:xfrm>
              <a:off x="1007807" y="4159045"/>
              <a:ext cx="132736" cy="54077"/>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C6BB9D6-0268-4FDB-8A05-FA2A3BF31E8C}"/>
                </a:ext>
              </a:extLst>
            </p:cNvPr>
            <p:cNvSpPr/>
            <p:nvPr/>
          </p:nvSpPr>
          <p:spPr>
            <a:xfrm>
              <a:off x="1231490" y="4159045"/>
              <a:ext cx="132736" cy="54077"/>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79A1100A-3017-4E05-939F-B8742BEFDD0D}"/>
              </a:ext>
            </a:extLst>
          </p:cNvPr>
          <p:cNvGrpSpPr/>
          <p:nvPr/>
        </p:nvGrpSpPr>
        <p:grpSpPr>
          <a:xfrm rot="5400000">
            <a:off x="1090766" y="1700573"/>
            <a:ext cx="530942" cy="260554"/>
            <a:chOff x="924232" y="3952568"/>
            <a:chExt cx="530942" cy="260554"/>
          </a:xfrm>
        </p:grpSpPr>
        <p:sp>
          <p:nvSpPr>
            <p:cNvPr id="23" name="Rectangle 22">
              <a:extLst>
                <a:ext uri="{FF2B5EF4-FFF2-40B4-BE49-F238E27FC236}">
                  <a16:creationId xmlns:a16="http://schemas.microsoft.com/office/drawing/2014/main" id="{D582D66A-0792-47B9-9A86-00E396F18286}"/>
                </a:ext>
              </a:extLst>
            </p:cNvPr>
            <p:cNvSpPr/>
            <p:nvPr/>
          </p:nvSpPr>
          <p:spPr>
            <a:xfrm>
              <a:off x="924232" y="3952568"/>
              <a:ext cx="530942" cy="206477"/>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798E7B7-7FFD-4D17-9A13-0D5FF56AE85D}"/>
                </a:ext>
              </a:extLst>
            </p:cNvPr>
            <p:cNvSpPr/>
            <p:nvPr/>
          </p:nvSpPr>
          <p:spPr>
            <a:xfrm>
              <a:off x="1007807" y="4159045"/>
              <a:ext cx="132736" cy="54077"/>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15A2217-A036-43F0-8325-0B5E2BDEB5A0}"/>
                </a:ext>
              </a:extLst>
            </p:cNvPr>
            <p:cNvSpPr/>
            <p:nvPr/>
          </p:nvSpPr>
          <p:spPr>
            <a:xfrm>
              <a:off x="1231490" y="4159045"/>
              <a:ext cx="132736" cy="54077"/>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F561FCB4-9107-4C95-BD76-5364909739DD}"/>
              </a:ext>
            </a:extLst>
          </p:cNvPr>
          <p:cNvGrpSpPr/>
          <p:nvPr/>
        </p:nvGrpSpPr>
        <p:grpSpPr>
          <a:xfrm rot="16200000">
            <a:off x="7181850" y="1700574"/>
            <a:ext cx="530942" cy="260554"/>
            <a:chOff x="924232" y="3952568"/>
            <a:chExt cx="530942" cy="260554"/>
          </a:xfrm>
        </p:grpSpPr>
        <p:sp>
          <p:nvSpPr>
            <p:cNvPr id="27" name="Rectangle 26">
              <a:extLst>
                <a:ext uri="{FF2B5EF4-FFF2-40B4-BE49-F238E27FC236}">
                  <a16:creationId xmlns:a16="http://schemas.microsoft.com/office/drawing/2014/main" id="{C62F8C87-47F9-46FC-BE07-2BB780342D1C}"/>
                </a:ext>
              </a:extLst>
            </p:cNvPr>
            <p:cNvSpPr/>
            <p:nvPr/>
          </p:nvSpPr>
          <p:spPr>
            <a:xfrm>
              <a:off x="924232" y="3952568"/>
              <a:ext cx="530942" cy="206477"/>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D7DB04A-DA7C-46A1-BF29-77C4830EF23A}"/>
                </a:ext>
              </a:extLst>
            </p:cNvPr>
            <p:cNvSpPr/>
            <p:nvPr/>
          </p:nvSpPr>
          <p:spPr>
            <a:xfrm>
              <a:off x="1007807" y="4159045"/>
              <a:ext cx="132736" cy="54077"/>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34B23B2-F346-4EC4-8FBA-50BAF84C6187}"/>
                </a:ext>
              </a:extLst>
            </p:cNvPr>
            <p:cNvSpPr/>
            <p:nvPr/>
          </p:nvSpPr>
          <p:spPr>
            <a:xfrm>
              <a:off x="1231490" y="4159045"/>
              <a:ext cx="132736" cy="54077"/>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2CA2BD5B-428A-408C-9F50-90B21BC29D38}"/>
              </a:ext>
            </a:extLst>
          </p:cNvPr>
          <p:cNvSpPr/>
          <p:nvPr/>
        </p:nvSpPr>
        <p:spPr>
          <a:xfrm>
            <a:off x="1963379" y="4067688"/>
            <a:ext cx="621890" cy="816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RPI</a:t>
            </a:r>
          </a:p>
        </p:txBody>
      </p:sp>
      <p:cxnSp>
        <p:nvCxnSpPr>
          <p:cNvPr id="32" name="Straight Connector 31">
            <a:extLst>
              <a:ext uri="{FF2B5EF4-FFF2-40B4-BE49-F238E27FC236}">
                <a16:creationId xmlns:a16="http://schemas.microsoft.com/office/drawing/2014/main" id="{613E4DB3-6BE5-4CBD-988D-77BF3298E02B}"/>
              </a:ext>
            </a:extLst>
          </p:cNvPr>
          <p:cNvCxnSpPr>
            <a:cxnSpLocks/>
          </p:cNvCxnSpPr>
          <p:nvPr/>
        </p:nvCxnSpPr>
        <p:spPr>
          <a:xfrm>
            <a:off x="1486515" y="1811801"/>
            <a:ext cx="592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4D4BF8B-3756-44FE-8746-284E855D58FD}"/>
              </a:ext>
            </a:extLst>
          </p:cNvPr>
          <p:cNvCxnSpPr>
            <a:cxnSpLocks/>
          </p:cNvCxnSpPr>
          <p:nvPr/>
        </p:nvCxnSpPr>
        <p:spPr>
          <a:xfrm flipV="1">
            <a:off x="2078907" y="1811800"/>
            <a:ext cx="0" cy="226142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E43DEAD-2011-42FD-800B-4A73B7F0C665}"/>
              </a:ext>
            </a:extLst>
          </p:cNvPr>
          <p:cNvCxnSpPr>
            <a:cxnSpLocks/>
          </p:cNvCxnSpPr>
          <p:nvPr/>
        </p:nvCxnSpPr>
        <p:spPr>
          <a:xfrm>
            <a:off x="1432438" y="5040059"/>
            <a:ext cx="63909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D5F6C33-C561-446D-8086-2EA6E9444DCB}"/>
              </a:ext>
            </a:extLst>
          </p:cNvPr>
          <p:cNvCxnSpPr>
            <a:cxnSpLocks/>
          </p:cNvCxnSpPr>
          <p:nvPr/>
        </p:nvCxnSpPr>
        <p:spPr>
          <a:xfrm>
            <a:off x="2071534" y="4883766"/>
            <a:ext cx="0" cy="1573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0E9EFB6-478A-482C-9E28-6A53E8820244}"/>
              </a:ext>
            </a:extLst>
          </p:cNvPr>
          <p:cNvCxnSpPr>
            <a:cxnSpLocks/>
          </p:cNvCxnSpPr>
          <p:nvPr/>
        </p:nvCxnSpPr>
        <p:spPr>
          <a:xfrm>
            <a:off x="1739695" y="5321303"/>
            <a:ext cx="0" cy="1573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5E1D606-01A8-4B90-9C23-C28E6A7781B6}"/>
              </a:ext>
            </a:extLst>
          </p:cNvPr>
          <p:cNvCxnSpPr>
            <a:cxnSpLocks/>
          </p:cNvCxnSpPr>
          <p:nvPr/>
        </p:nvCxnSpPr>
        <p:spPr>
          <a:xfrm>
            <a:off x="1738671" y="5324784"/>
            <a:ext cx="63909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7799E66-C722-4D8A-8E5B-0EC2764B964D}"/>
              </a:ext>
            </a:extLst>
          </p:cNvPr>
          <p:cNvCxnSpPr>
            <a:cxnSpLocks/>
          </p:cNvCxnSpPr>
          <p:nvPr/>
        </p:nvCxnSpPr>
        <p:spPr>
          <a:xfrm>
            <a:off x="2377766" y="4882743"/>
            <a:ext cx="0" cy="43856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754C2C1-C30D-45B4-935F-192836F42BC8}"/>
              </a:ext>
            </a:extLst>
          </p:cNvPr>
          <p:cNvCxnSpPr>
            <a:cxnSpLocks/>
          </p:cNvCxnSpPr>
          <p:nvPr/>
        </p:nvCxnSpPr>
        <p:spPr>
          <a:xfrm>
            <a:off x="2517466" y="3868587"/>
            <a:ext cx="0" cy="1991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FDA12ED-B600-4CAC-9F8B-3103D35DE030}"/>
              </a:ext>
            </a:extLst>
          </p:cNvPr>
          <p:cNvCxnSpPr>
            <a:cxnSpLocks/>
          </p:cNvCxnSpPr>
          <p:nvPr/>
        </p:nvCxnSpPr>
        <p:spPr>
          <a:xfrm>
            <a:off x="2517466" y="3879850"/>
            <a:ext cx="435221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123EDF3-2AD5-4AB7-9254-390BAB5DA018}"/>
              </a:ext>
            </a:extLst>
          </p:cNvPr>
          <p:cNvCxnSpPr>
            <a:cxnSpLocks/>
          </p:cNvCxnSpPr>
          <p:nvPr/>
        </p:nvCxnSpPr>
        <p:spPr>
          <a:xfrm>
            <a:off x="6869676" y="3868587"/>
            <a:ext cx="0" cy="16100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DB4B8D6-659E-4582-897F-4E1237D8C150}"/>
              </a:ext>
            </a:extLst>
          </p:cNvPr>
          <p:cNvCxnSpPr>
            <a:cxnSpLocks/>
          </p:cNvCxnSpPr>
          <p:nvPr/>
        </p:nvCxnSpPr>
        <p:spPr>
          <a:xfrm>
            <a:off x="2389848" y="3766987"/>
            <a:ext cx="0" cy="300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5F92082-514E-4C6B-BA73-0061A23B7F15}"/>
              </a:ext>
            </a:extLst>
          </p:cNvPr>
          <p:cNvCxnSpPr>
            <a:cxnSpLocks/>
          </p:cNvCxnSpPr>
          <p:nvPr/>
        </p:nvCxnSpPr>
        <p:spPr>
          <a:xfrm>
            <a:off x="2389848" y="3766987"/>
            <a:ext cx="470351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FCAD2D7-A368-4588-9928-EFE9B93CDFB9}"/>
              </a:ext>
            </a:extLst>
          </p:cNvPr>
          <p:cNvCxnSpPr>
            <a:cxnSpLocks/>
          </p:cNvCxnSpPr>
          <p:nvPr/>
        </p:nvCxnSpPr>
        <p:spPr>
          <a:xfrm>
            <a:off x="7080659" y="3752852"/>
            <a:ext cx="0" cy="135459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F4EA89A-4551-4F3A-A1D0-EBD65CD28725}"/>
              </a:ext>
            </a:extLst>
          </p:cNvPr>
          <p:cNvCxnSpPr>
            <a:cxnSpLocks/>
          </p:cNvCxnSpPr>
          <p:nvPr/>
        </p:nvCxnSpPr>
        <p:spPr>
          <a:xfrm>
            <a:off x="7071641" y="5094751"/>
            <a:ext cx="23905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CC65E69-C1CD-4A44-A898-D64EE5E31283}"/>
              </a:ext>
            </a:extLst>
          </p:cNvPr>
          <p:cNvCxnSpPr>
            <a:cxnSpLocks/>
          </p:cNvCxnSpPr>
          <p:nvPr/>
        </p:nvCxnSpPr>
        <p:spPr>
          <a:xfrm>
            <a:off x="7071641" y="1872637"/>
            <a:ext cx="23905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91C2FD8-9CF0-4AFF-8B12-C9ACB8AE3FA3}"/>
              </a:ext>
            </a:extLst>
          </p:cNvPr>
          <p:cNvCxnSpPr>
            <a:cxnSpLocks/>
          </p:cNvCxnSpPr>
          <p:nvPr/>
        </p:nvCxnSpPr>
        <p:spPr>
          <a:xfrm>
            <a:off x="7084341" y="1872637"/>
            <a:ext cx="0" cy="17737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AF6D009-D6FB-47F1-B8A2-1B93530480D4}"/>
              </a:ext>
            </a:extLst>
          </p:cNvPr>
          <p:cNvCxnSpPr>
            <a:cxnSpLocks/>
          </p:cNvCxnSpPr>
          <p:nvPr/>
        </p:nvCxnSpPr>
        <p:spPr>
          <a:xfrm>
            <a:off x="2260600" y="3646337"/>
            <a:ext cx="483808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30C800E-1D3A-4F8E-8AF4-B21993C9FCD0}"/>
              </a:ext>
            </a:extLst>
          </p:cNvPr>
          <p:cNvCxnSpPr>
            <a:cxnSpLocks/>
          </p:cNvCxnSpPr>
          <p:nvPr/>
        </p:nvCxnSpPr>
        <p:spPr>
          <a:xfrm>
            <a:off x="2260600" y="3646337"/>
            <a:ext cx="0" cy="42135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6109E337-D35E-40ED-97FE-D09F0611B362}"/>
              </a:ext>
            </a:extLst>
          </p:cNvPr>
          <p:cNvSpPr txBox="1"/>
          <p:nvPr/>
        </p:nvSpPr>
        <p:spPr>
          <a:xfrm>
            <a:off x="1956005" y="5443357"/>
            <a:ext cx="702115" cy="276999"/>
          </a:xfrm>
          <a:prstGeom prst="rect">
            <a:avLst/>
          </a:prstGeom>
          <a:noFill/>
        </p:spPr>
        <p:txBody>
          <a:bodyPr wrap="none" rtlCol="0">
            <a:spAutoFit/>
          </a:bodyPr>
          <a:lstStyle/>
          <a:p>
            <a:r>
              <a:rPr lang="en-US" sz="1200" dirty="0"/>
              <a:t>Forward</a:t>
            </a:r>
          </a:p>
        </p:txBody>
      </p:sp>
      <p:sp>
        <p:nvSpPr>
          <p:cNvPr id="76" name="TextBox 75">
            <a:extLst>
              <a:ext uri="{FF2B5EF4-FFF2-40B4-BE49-F238E27FC236}">
                <a16:creationId xmlns:a16="http://schemas.microsoft.com/office/drawing/2014/main" id="{05FE401A-1444-451E-97CD-F94CA5D484CA}"/>
              </a:ext>
            </a:extLst>
          </p:cNvPr>
          <p:cNvSpPr txBox="1"/>
          <p:nvPr/>
        </p:nvSpPr>
        <p:spPr>
          <a:xfrm>
            <a:off x="6071252" y="5438207"/>
            <a:ext cx="702115" cy="276999"/>
          </a:xfrm>
          <a:prstGeom prst="rect">
            <a:avLst/>
          </a:prstGeom>
          <a:noFill/>
        </p:spPr>
        <p:txBody>
          <a:bodyPr wrap="none" rtlCol="0">
            <a:spAutoFit/>
          </a:bodyPr>
          <a:lstStyle/>
          <a:p>
            <a:r>
              <a:rPr lang="en-US" sz="1200" dirty="0"/>
              <a:t>Forward</a:t>
            </a:r>
          </a:p>
        </p:txBody>
      </p:sp>
      <p:sp>
        <p:nvSpPr>
          <p:cNvPr id="77" name="TextBox 76">
            <a:extLst>
              <a:ext uri="{FF2B5EF4-FFF2-40B4-BE49-F238E27FC236}">
                <a16:creationId xmlns:a16="http://schemas.microsoft.com/office/drawing/2014/main" id="{04592118-9CCC-490A-B0AB-528597031EFD}"/>
              </a:ext>
            </a:extLst>
          </p:cNvPr>
          <p:cNvSpPr txBox="1"/>
          <p:nvPr/>
        </p:nvSpPr>
        <p:spPr>
          <a:xfrm>
            <a:off x="1073309" y="4636542"/>
            <a:ext cx="517386" cy="276999"/>
          </a:xfrm>
          <a:prstGeom prst="rect">
            <a:avLst/>
          </a:prstGeom>
          <a:noFill/>
        </p:spPr>
        <p:txBody>
          <a:bodyPr wrap="none" rtlCol="0">
            <a:spAutoFit/>
          </a:bodyPr>
          <a:lstStyle/>
          <a:p>
            <a:r>
              <a:rPr lang="en-US" sz="1200" dirty="0"/>
              <a:t>Front</a:t>
            </a:r>
          </a:p>
        </p:txBody>
      </p:sp>
      <p:sp>
        <p:nvSpPr>
          <p:cNvPr id="78" name="TextBox 77">
            <a:extLst>
              <a:ext uri="{FF2B5EF4-FFF2-40B4-BE49-F238E27FC236}">
                <a16:creationId xmlns:a16="http://schemas.microsoft.com/office/drawing/2014/main" id="{97B9C4FB-1EF2-498D-9FDF-CE3625A237D7}"/>
              </a:ext>
            </a:extLst>
          </p:cNvPr>
          <p:cNvSpPr txBox="1"/>
          <p:nvPr/>
        </p:nvSpPr>
        <p:spPr>
          <a:xfrm>
            <a:off x="7177549" y="4625818"/>
            <a:ext cx="517386" cy="276999"/>
          </a:xfrm>
          <a:prstGeom prst="rect">
            <a:avLst/>
          </a:prstGeom>
          <a:noFill/>
        </p:spPr>
        <p:txBody>
          <a:bodyPr wrap="none" rtlCol="0">
            <a:spAutoFit/>
          </a:bodyPr>
          <a:lstStyle/>
          <a:p>
            <a:r>
              <a:rPr lang="en-US" sz="1200" dirty="0"/>
              <a:t>Front</a:t>
            </a:r>
          </a:p>
        </p:txBody>
      </p:sp>
      <p:sp>
        <p:nvSpPr>
          <p:cNvPr id="79" name="TextBox 78">
            <a:extLst>
              <a:ext uri="{FF2B5EF4-FFF2-40B4-BE49-F238E27FC236}">
                <a16:creationId xmlns:a16="http://schemas.microsoft.com/office/drawing/2014/main" id="{B488FE87-C809-4993-99E0-88FF2548BDD3}"/>
              </a:ext>
            </a:extLst>
          </p:cNvPr>
          <p:cNvSpPr txBox="1"/>
          <p:nvPr/>
        </p:nvSpPr>
        <p:spPr>
          <a:xfrm>
            <a:off x="1122963" y="2070499"/>
            <a:ext cx="478016" cy="276999"/>
          </a:xfrm>
          <a:prstGeom prst="rect">
            <a:avLst/>
          </a:prstGeom>
          <a:noFill/>
        </p:spPr>
        <p:txBody>
          <a:bodyPr wrap="none" rtlCol="0">
            <a:spAutoFit/>
          </a:bodyPr>
          <a:lstStyle/>
          <a:p>
            <a:r>
              <a:rPr lang="en-US" sz="1200" dirty="0"/>
              <a:t>Back</a:t>
            </a:r>
          </a:p>
        </p:txBody>
      </p:sp>
      <p:sp>
        <p:nvSpPr>
          <p:cNvPr id="80" name="TextBox 79">
            <a:extLst>
              <a:ext uri="{FF2B5EF4-FFF2-40B4-BE49-F238E27FC236}">
                <a16:creationId xmlns:a16="http://schemas.microsoft.com/office/drawing/2014/main" id="{AC9B705D-7CF3-413C-84DD-3044EF612137}"/>
              </a:ext>
            </a:extLst>
          </p:cNvPr>
          <p:cNvSpPr txBox="1"/>
          <p:nvPr/>
        </p:nvSpPr>
        <p:spPr>
          <a:xfrm>
            <a:off x="7168947" y="2070499"/>
            <a:ext cx="478016" cy="276999"/>
          </a:xfrm>
          <a:prstGeom prst="rect">
            <a:avLst/>
          </a:prstGeom>
          <a:noFill/>
        </p:spPr>
        <p:txBody>
          <a:bodyPr wrap="none" rtlCol="0">
            <a:spAutoFit/>
          </a:bodyPr>
          <a:lstStyle/>
          <a:p>
            <a:r>
              <a:rPr lang="en-US" sz="1200" dirty="0"/>
              <a:t>Back</a:t>
            </a:r>
          </a:p>
        </p:txBody>
      </p:sp>
      <p:sp>
        <p:nvSpPr>
          <p:cNvPr id="83" name="TextBox 82">
            <a:extLst>
              <a:ext uri="{FF2B5EF4-FFF2-40B4-BE49-F238E27FC236}">
                <a16:creationId xmlns:a16="http://schemas.microsoft.com/office/drawing/2014/main" id="{D8EB5DCA-9E83-48B2-AAEF-1AB908062F01}"/>
              </a:ext>
            </a:extLst>
          </p:cNvPr>
          <p:cNvSpPr txBox="1"/>
          <p:nvPr/>
        </p:nvSpPr>
        <p:spPr>
          <a:xfrm>
            <a:off x="864792" y="3307354"/>
            <a:ext cx="668260" cy="646331"/>
          </a:xfrm>
          <a:prstGeom prst="rect">
            <a:avLst/>
          </a:prstGeom>
          <a:noFill/>
        </p:spPr>
        <p:txBody>
          <a:bodyPr wrap="none" rtlCol="0">
            <a:spAutoFit/>
          </a:bodyPr>
          <a:lstStyle/>
          <a:p>
            <a:r>
              <a:rPr lang="en-US" dirty="0"/>
              <a:t>Right</a:t>
            </a:r>
          </a:p>
          <a:p>
            <a:r>
              <a:rPr lang="en-US" dirty="0"/>
              <a:t>Side</a:t>
            </a:r>
          </a:p>
        </p:txBody>
      </p:sp>
      <p:sp>
        <p:nvSpPr>
          <p:cNvPr id="84" name="TextBox 83">
            <a:extLst>
              <a:ext uri="{FF2B5EF4-FFF2-40B4-BE49-F238E27FC236}">
                <a16:creationId xmlns:a16="http://schemas.microsoft.com/office/drawing/2014/main" id="{C85AA0F6-3F4B-4BB4-A704-583A017FA307}"/>
              </a:ext>
            </a:extLst>
          </p:cNvPr>
          <p:cNvSpPr txBox="1"/>
          <p:nvPr/>
        </p:nvSpPr>
        <p:spPr>
          <a:xfrm>
            <a:off x="7317043" y="3307354"/>
            <a:ext cx="580608" cy="646331"/>
          </a:xfrm>
          <a:prstGeom prst="rect">
            <a:avLst/>
          </a:prstGeom>
          <a:noFill/>
        </p:spPr>
        <p:txBody>
          <a:bodyPr wrap="none" rtlCol="0">
            <a:spAutoFit/>
          </a:bodyPr>
          <a:lstStyle/>
          <a:p>
            <a:r>
              <a:rPr lang="en-US" dirty="0"/>
              <a:t>Left</a:t>
            </a:r>
          </a:p>
          <a:p>
            <a:r>
              <a:rPr lang="en-US" dirty="0"/>
              <a:t>Side</a:t>
            </a:r>
          </a:p>
        </p:txBody>
      </p:sp>
      <p:sp>
        <p:nvSpPr>
          <p:cNvPr id="85" name="TextBox 84">
            <a:extLst>
              <a:ext uri="{FF2B5EF4-FFF2-40B4-BE49-F238E27FC236}">
                <a16:creationId xmlns:a16="http://schemas.microsoft.com/office/drawing/2014/main" id="{CD843508-B8B3-4342-A348-285D3F2CF900}"/>
              </a:ext>
            </a:extLst>
          </p:cNvPr>
          <p:cNvSpPr txBox="1"/>
          <p:nvPr/>
        </p:nvSpPr>
        <p:spPr>
          <a:xfrm>
            <a:off x="2944381" y="4998664"/>
            <a:ext cx="1036220" cy="461665"/>
          </a:xfrm>
          <a:prstGeom prst="rect">
            <a:avLst/>
          </a:prstGeom>
          <a:noFill/>
        </p:spPr>
        <p:txBody>
          <a:bodyPr wrap="square" rtlCol="0">
            <a:spAutoFit/>
          </a:bodyPr>
          <a:lstStyle/>
          <a:p>
            <a:r>
              <a:rPr lang="en-US" sz="1200" dirty="0">
                <a:solidFill>
                  <a:srgbClr val="FF0000"/>
                </a:solidFill>
              </a:rPr>
              <a:t>Only Ribbon Needed</a:t>
            </a:r>
          </a:p>
        </p:txBody>
      </p:sp>
      <p:sp>
        <p:nvSpPr>
          <p:cNvPr id="86" name="TextBox 85">
            <a:extLst>
              <a:ext uri="{FF2B5EF4-FFF2-40B4-BE49-F238E27FC236}">
                <a16:creationId xmlns:a16="http://schemas.microsoft.com/office/drawing/2014/main" id="{898A4993-779F-4E04-A15B-4FEF42470EC9}"/>
              </a:ext>
            </a:extLst>
          </p:cNvPr>
          <p:cNvSpPr txBox="1"/>
          <p:nvPr/>
        </p:nvSpPr>
        <p:spPr>
          <a:xfrm>
            <a:off x="4393466" y="2946772"/>
            <a:ext cx="1232634" cy="461665"/>
          </a:xfrm>
          <a:prstGeom prst="rect">
            <a:avLst/>
          </a:prstGeom>
          <a:noFill/>
        </p:spPr>
        <p:txBody>
          <a:bodyPr wrap="square" rtlCol="0">
            <a:spAutoFit/>
          </a:bodyPr>
          <a:lstStyle/>
          <a:p>
            <a:r>
              <a:rPr lang="en-US" sz="1200" dirty="0">
                <a:solidFill>
                  <a:srgbClr val="FF0000"/>
                </a:solidFill>
              </a:rPr>
              <a:t>Ribbon + 16 feet Extensions</a:t>
            </a:r>
          </a:p>
        </p:txBody>
      </p:sp>
      <p:sp>
        <p:nvSpPr>
          <p:cNvPr id="87" name="TextBox 86">
            <a:extLst>
              <a:ext uri="{FF2B5EF4-FFF2-40B4-BE49-F238E27FC236}">
                <a16:creationId xmlns:a16="http://schemas.microsoft.com/office/drawing/2014/main" id="{D2171ABE-6B1C-4AC6-A56D-9C6CBA5E2B05}"/>
              </a:ext>
            </a:extLst>
          </p:cNvPr>
          <p:cNvSpPr txBox="1"/>
          <p:nvPr/>
        </p:nvSpPr>
        <p:spPr>
          <a:xfrm>
            <a:off x="2260600" y="2174998"/>
            <a:ext cx="1188184" cy="461665"/>
          </a:xfrm>
          <a:prstGeom prst="rect">
            <a:avLst/>
          </a:prstGeom>
          <a:noFill/>
        </p:spPr>
        <p:txBody>
          <a:bodyPr wrap="square" rtlCol="0">
            <a:spAutoFit/>
          </a:bodyPr>
          <a:lstStyle/>
          <a:p>
            <a:r>
              <a:rPr lang="en-US" sz="1200" dirty="0">
                <a:solidFill>
                  <a:srgbClr val="FF0000"/>
                </a:solidFill>
              </a:rPr>
              <a:t>Ribbon + 4 feet Extensions</a:t>
            </a:r>
          </a:p>
        </p:txBody>
      </p:sp>
      <p:cxnSp>
        <p:nvCxnSpPr>
          <p:cNvPr id="89" name="Straight Arrow Connector 88">
            <a:extLst>
              <a:ext uri="{FF2B5EF4-FFF2-40B4-BE49-F238E27FC236}">
                <a16:creationId xmlns:a16="http://schemas.microsoft.com/office/drawing/2014/main" id="{84ABE3E3-C36A-46A8-827B-A108161B7016}"/>
              </a:ext>
            </a:extLst>
          </p:cNvPr>
          <p:cNvCxnSpPr>
            <a:cxnSpLocks/>
          </p:cNvCxnSpPr>
          <p:nvPr/>
        </p:nvCxnSpPr>
        <p:spPr>
          <a:xfrm flipH="1" flipV="1">
            <a:off x="2127250" y="2005374"/>
            <a:ext cx="147074" cy="192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DE875B20-41C9-4F74-B637-1996B85DDE0A}"/>
              </a:ext>
            </a:extLst>
          </p:cNvPr>
          <p:cNvCxnSpPr>
            <a:cxnSpLocks/>
          </p:cNvCxnSpPr>
          <p:nvPr/>
        </p:nvCxnSpPr>
        <p:spPr>
          <a:xfrm flipH="1" flipV="1">
            <a:off x="2155108" y="5040059"/>
            <a:ext cx="786201" cy="122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3180609E-EB38-4BCB-86AD-6FE76E5A18AE}"/>
              </a:ext>
            </a:extLst>
          </p:cNvPr>
          <p:cNvCxnSpPr>
            <a:cxnSpLocks/>
          </p:cNvCxnSpPr>
          <p:nvPr/>
        </p:nvCxnSpPr>
        <p:spPr>
          <a:xfrm flipH="1" flipV="1">
            <a:off x="2411047" y="5331134"/>
            <a:ext cx="564569" cy="68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3099DEAE-6B2F-4343-A281-077BA983AB9B}"/>
              </a:ext>
            </a:extLst>
          </p:cNvPr>
          <p:cNvCxnSpPr>
            <a:cxnSpLocks/>
          </p:cNvCxnSpPr>
          <p:nvPr/>
        </p:nvCxnSpPr>
        <p:spPr>
          <a:xfrm flipH="1">
            <a:off x="4393466" y="3384801"/>
            <a:ext cx="70581" cy="193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7D035D50-C91D-43DB-84F2-835711F94DB1}"/>
              </a:ext>
            </a:extLst>
          </p:cNvPr>
          <p:cNvCxnSpPr>
            <a:cxnSpLocks/>
          </p:cNvCxnSpPr>
          <p:nvPr/>
        </p:nvCxnSpPr>
        <p:spPr>
          <a:xfrm flipH="1">
            <a:off x="4636241" y="3397940"/>
            <a:ext cx="105362" cy="354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422DFEA7-1225-439B-AB80-CE41E79F4BCB}"/>
              </a:ext>
            </a:extLst>
          </p:cNvPr>
          <p:cNvCxnSpPr>
            <a:cxnSpLocks/>
            <a:stCxn id="86" idx="2"/>
          </p:cNvCxnSpPr>
          <p:nvPr/>
        </p:nvCxnSpPr>
        <p:spPr>
          <a:xfrm flipH="1">
            <a:off x="4889684" y="3408437"/>
            <a:ext cx="120099" cy="448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6" name="Picture 105">
            <a:extLst>
              <a:ext uri="{FF2B5EF4-FFF2-40B4-BE49-F238E27FC236}">
                <a16:creationId xmlns:a16="http://schemas.microsoft.com/office/drawing/2014/main" id="{ECE71574-6411-4649-B238-3D62131EAF53}"/>
              </a:ext>
            </a:extLst>
          </p:cNvPr>
          <p:cNvPicPr>
            <a:picLocks noChangeAspect="1"/>
          </p:cNvPicPr>
          <p:nvPr/>
        </p:nvPicPr>
        <p:blipFill>
          <a:blip r:embed="rId2"/>
          <a:stretch>
            <a:fillRect/>
          </a:stretch>
        </p:blipFill>
        <p:spPr>
          <a:xfrm>
            <a:off x="8678793" y="2389011"/>
            <a:ext cx="3293669" cy="2871143"/>
          </a:xfrm>
          <a:prstGeom prst="rect">
            <a:avLst/>
          </a:prstGeom>
        </p:spPr>
      </p:pic>
      <p:sp>
        <p:nvSpPr>
          <p:cNvPr id="107" name="TextBox 106">
            <a:extLst>
              <a:ext uri="{FF2B5EF4-FFF2-40B4-BE49-F238E27FC236}">
                <a16:creationId xmlns:a16="http://schemas.microsoft.com/office/drawing/2014/main" id="{3B47573E-F780-4F9B-8C1D-8061299691D0}"/>
              </a:ext>
            </a:extLst>
          </p:cNvPr>
          <p:cNvSpPr txBox="1"/>
          <p:nvPr/>
        </p:nvSpPr>
        <p:spPr>
          <a:xfrm>
            <a:off x="10707146" y="2591587"/>
            <a:ext cx="1151017" cy="830997"/>
          </a:xfrm>
          <a:prstGeom prst="rect">
            <a:avLst/>
          </a:prstGeom>
          <a:solidFill>
            <a:schemeClr val="bg1"/>
          </a:solidFill>
        </p:spPr>
        <p:txBody>
          <a:bodyPr wrap="square" rtlCol="0">
            <a:spAutoFit/>
          </a:bodyPr>
          <a:lstStyle/>
          <a:p>
            <a:r>
              <a:rPr lang="en-US" sz="1200" dirty="0"/>
              <a:t>Red – Power</a:t>
            </a:r>
          </a:p>
          <a:p>
            <a:r>
              <a:rPr lang="en-US" sz="1200" dirty="0"/>
              <a:t>Blue – Trigger</a:t>
            </a:r>
          </a:p>
          <a:p>
            <a:r>
              <a:rPr lang="en-US" sz="1200" dirty="0"/>
              <a:t>Green – Echo</a:t>
            </a:r>
          </a:p>
          <a:p>
            <a:r>
              <a:rPr lang="en-US" sz="1200" dirty="0"/>
              <a:t>Black – Ground </a:t>
            </a:r>
          </a:p>
        </p:txBody>
      </p:sp>
      <p:sp>
        <p:nvSpPr>
          <p:cNvPr id="108" name="TextBox 107">
            <a:extLst>
              <a:ext uri="{FF2B5EF4-FFF2-40B4-BE49-F238E27FC236}">
                <a16:creationId xmlns:a16="http://schemas.microsoft.com/office/drawing/2014/main" id="{A555DE9A-D400-413E-9858-D4C63E41152E}"/>
              </a:ext>
            </a:extLst>
          </p:cNvPr>
          <p:cNvSpPr txBox="1"/>
          <p:nvPr/>
        </p:nvSpPr>
        <p:spPr>
          <a:xfrm>
            <a:off x="9258658" y="5720356"/>
            <a:ext cx="2326866" cy="646331"/>
          </a:xfrm>
          <a:prstGeom prst="rect">
            <a:avLst/>
          </a:prstGeom>
          <a:noFill/>
        </p:spPr>
        <p:txBody>
          <a:bodyPr wrap="square" rtlCol="0">
            <a:spAutoFit/>
          </a:bodyPr>
          <a:lstStyle/>
          <a:p>
            <a:r>
              <a:rPr lang="en-US" sz="1200" dirty="0"/>
              <a:t>Put hot glue at the bottom of the circuit to attach the sensor to the enclosure</a:t>
            </a:r>
          </a:p>
        </p:txBody>
      </p:sp>
      <p:cxnSp>
        <p:nvCxnSpPr>
          <p:cNvPr id="109" name="Straight Arrow Connector 108">
            <a:extLst>
              <a:ext uri="{FF2B5EF4-FFF2-40B4-BE49-F238E27FC236}">
                <a16:creationId xmlns:a16="http://schemas.microsoft.com/office/drawing/2014/main" id="{78AE5D3A-43A0-4E1C-9B24-F68347995B22}"/>
              </a:ext>
            </a:extLst>
          </p:cNvPr>
          <p:cNvCxnSpPr>
            <a:cxnSpLocks/>
          </p:cNvCxnSpPr>
          <p:nvPr/>
        </p:nvCxnSpPr>
        <p:spPr>
          <a:xfrm flipH="1" flipV="1">
            <a:off x="10422091" y="4870727"/>
            <a:ext cx="1212" cy="84140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1" name="Title 110">
            <a:extLst>
              <a:ext uri="{FF2B5EF4-FFF2-40B4-BE49-F238E27FC236}">
                <a16:creationId xmlns:a16="http://schemas.microsoft.com/office/drawing/2014/main" id="{8055E222-91C6-4572-AA2A-02BB05B7EDD4}"/>
              </a:ext>
            </a:extLst>
          </p:cNvPr>
          <p:cNvSpPr>
            <a:spLocks noGrp="1"/>
          </p:cNvSpPr>
          <p:nvPr>
            <p:ph type="title"/>
          </p:nvPr>
        </p:nvSpPr>
        <p:spPr/>
        <p:txBody>
          <a:bodyPr/>
          <a:lstStyle/>
          <a:p>
            <a:r>
              <a:rPr lang="en-US" dirty="0"/>
              <a:t>Sensor Diagram</a:t>
            </a:r>
          </a:p>
        </p:txBody>
      </p:sp>
      <p:sp>
        <p:nvSpPr>
          <p:cNvPr id="113" name="TextBox 112">
            <a:extLst>
              <a:ext uri="{FF2B5EF4-FFF2-40B4-BE49-F238E27FC236}">
                <a16:creationId xmlns:a16="http://schemas.microsoft.com/office/drawing/2014/main" id="{E07AE773-176C-405E-A0A2-5A89EE4C921F}"/>
              </a:ext>
            </a:extLst>
          </p:cNvPr>
          <p:cNvSpPr txBox="1"/>
          <p:nvPr/>
        </p:nvSpPr>
        <p:spPr>
          <a:xfrm>
            <a:off x="1413020" y="6148731"/>
            <a:ext cx="6243436" cy="646331"/>
          </a:xfrm>
          <a:prstGeom prst="rect">
            <a:avLst/>
          </a:prstGeom>
          <a:noFill/>
        </p:spPr>
        <p:txBody>
          <a:bodyPr wrap="square" rtlCol="0">
            <a:spAutoFit/>
          </a:bodyPr>
          <a:lstStyle/>
          <a:p>
            <a:r>
              <a:rPr lang="en-US" sz="1200" dirty="0"/>
              <a:t>Extensions should be made by cutting one end of the ribbon cable and soldering the cables of the appropriate length. The extended cables should be connected to the RPI following the pinout on the next slide.</a:t>
            </a:r>
          </a:p>
        </p:txBody>
      </p:sp>
    </p:spTree>
    <p:extLst>
      <p:ext uri="{BB962C8B-B14F-4D97-AF65-F5344CB8AC3E}">
        <p14:creationId xmlns:p14="http://schemas.microsoft.com/office/powerpoint/2010/main" val="936713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itle 110">
            <a:extLst>
              <a:ext uri="{FF2B5EF4-FFF2-40B4-BE49-F238E27FC236}">
                <a16:creationId xmlns:a16="http://schemas.microsoft.com/office/drawing/2014/main" id="{8055E222-91C6-4572-AA2A-02BB05B7EDD4}"/>
              </a:ext>
            </a:extLst>
          </p:cNvPr>
          <p:cNvSpPr>
            <a:spLocks noGrp="1"/>
          </p:cNvSpPr>
          <p:nvPr>
            <p:ph type="title"/>
          </p:nvPr>
        </p:nvSpPr>
        <p:spPr/>
        <p:txBody>
          <a:bodyPr/>
          <a:lstStyle/>
          <a:p>
            <a:r>
              <a:rPr lang="en-US" dirty="0"/>
              <a:t>Sensor Pinout</a:t>
            </a:r>
          </a:p>
        </p:txBody>
      </p:sp>
      <p:sp>
        <p:nvSpPr>
          <p:cNvPr id="70" name="TextBox 69">
            <a:extLst>
              <a:ext uri="{FF2B5EF4-FFF2-40B4-BE49-F238E27FC236}">
                <a16:creationId xmlns:a16="http://schemas.microsoft.com/office/drawing/2014/main" id="{6C67D7FF-304D-4E85-9FFF-773CDB65FEC9}"/>
              </a:ext>
            </a:extLst>
          </p:cNvPr>
          <p:cNvSpPr txBox="1"/>
          <p:nvPr/>
        </p:nvSpPr>
        <p:spPr>
          <a:xfrm>
            <a:off x="952500" y="1779538"/>
            <a:ext cx="3486150" cy="2308324"/>
          </a:xfrm>
          <a:prstGeom prst="rect">
            <a:avLst/>
          </a:prstGeom>
          <a:noFill/>
        </p:spPr>
        <p:txBody>
          <a:bodyPr wrap="square">
            <a:spAutoFit/>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Collision right trigger 15 echo 13</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Front right trigger 12 echo 16</a:t>
            </a:r>
            <a:endParaRPr lang="en-US" b="0" dirty="0">
              <a:effectLst/>
            </a:endParaRPr>
          </a:p>
          <a:p>
            <a:r>
              <a:rPr lang="en-US" sz="1800" b="0" i="0" u="none" strike="noStrike" dirty="0">
                <a:solidFill>
                  <a:srgbClr val="000000"/>
                </a:solidFill>
                <a:effectLst/>
                <a:latin typeface="Arial" panose="020B0604020202020204" pitchFamily="34" charset="0"/>
              </a:rPr>
              <a:t>Back right trigger 11 echo 7</a:t>
            </a:r>
            <a:endParaRPr lang="en-US" b="0" dirty="0">
              <a:effectLst/>
            </a:endParaRPr>
          </a:p>
          <a:p>
            <a:r>
              <a:rPr lang="en-US" sz="1800" b="0" i="0" u="none" strike="noStrike" dirty="0">
                <a:solidFill>
                  <a:srgbClr val="000000"/>
                </a:solidFill>
                <a:effectLst/>
                <a:latin typeface="Arial" panose="020B0604020202020204" pitchFamily="34" charset="0"/>
              </a:rPr>
              <a:t>Collision left trigger 29 echo 35</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Front left trigger 22 echo 24</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Back left trigger 3 echo 5</a:t>
            </a:r>
            <a:endParaRPr lang="en-US" b="0" dirty="0">
              <a:effectLst/>
            </a:endParaRPr>
          </a:p>
          <a:p>
            <a:br>
              <a:rPr lang="en-US" dirty="0"/>
            </a:br>
            <a:endParaRPr lang="en-US" dirty="0"/>
          </a:p>
        </p:txBody>
      </p:sp>
      <p:pic>
        <p:nvPicPr>
          <p:cNvPr id="1026" name="Picture 2">
            <a:extLst>
              <a:ext uri="{FF2B5EF4-FFF2-40B4-BE49-F238E27FC236}">
                <a16:creationId xmlns:a16="http://schemas.microsoft.com/office/drawing/2014/main" id="{DD02D9C9-B98F-44F0-A354-E434D5CA3E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4700" y="1209675"/>
            <a:ext cx="3810000" cy="508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1125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78D88-823E-47DF-B916-0AB751F8977E}"/>
              </a:ext>
            </a:extLst>
          </p:cNvPr>
          <p:cNvSpPr>
            <a:spLocks noGrp="1"/>
          </p:cNvSpPr>
          <p:nvPr>
            <p:ph type="title"/>
          </p:nvPr>
        </p:nvSpPr>
        <p:spPr/>
        <p:txBody>
          <a:bodyPr/>
          <a:lstStyle/>
          <a:p>
            <a:r>
              <a:rPr lang="en-US" dirty="0"/>
              <a:t>Power &amp; Networking</a:t>
            </a:r>
          </a:p>
        </p:txBody>
      </p:sp>
      <p:sp>
        <p:nvSpPr>
          <p:cNvPr id="5" name="TextBox 4">
            <a:extLst>
              <a:ext uri="{FF2B5EF4-FFF2-40B4-BE49-F238E27FC236}">
                <a16:creationId xmlns:a16="http://schemas.microsoft.com/office/drawing/2014/main" id="{FF40CAC5-C972-450A-BE5C-875613A4BE4C}"/>
              </a:ext>
            </a:extLst>
          </p:cNvPr>
          <p:cNvSpPr txBox="1"/>
          <p:nvPr/>
        </p:nvSpPr>
        <p:spPr>
          <a:xfrm>
            <a:off x="838200" y="1581150"/>
            <a:ext cx="9420225" cy="923330"/>
          </a:xfrm>
          <a:prstGeom prst="rect">
            <a:avLst/>
          </a:prstGeom>
          <a:noFill/>
        </p:spPr>
        <p:txBody>
          <a:bodyPr wrap="square" rtlCol="0">
            <a:spAutoFit/>
          </a:bodyPr>
          <a:lstStyle/>
          <a:p>
            <a:pPr marL="285750" indent="-285750">
              <a:buFont typeface="Arial" panose="020B0604020202020204" pitchFamily="34" charset="0"/>
              <a:buChar char="•"/>
            </a:pPr>
            <a:r>
              <a:rPr lang="en-US" dirty="0"/>
              <a:t>Connect the RPI, Machine Motion and Laptop to the ethernet switch</a:t>
            </a:r>
          </a:p>
          <a:p>
            <a:pPr marL="285750" indent="-285750">
              <a:buFont typeface="Arial" panose="020B0604020202020204" pitchFamily="34" charset="0"/>
              <a:buChar char="•"/>
            </a:pPr>
            <a:r>
              <a:rPr lang="en-US" dirty="0"/>
              <a:t>Power all the devices by connecting them to the power inverter. Note that a power strip may be needed. The RPI and the switch could be powered by USB 3.0 ports.</a:t>
            </a:r>
          </a:p>
        </p:txBody>
      </p:sp>
    </p:spTree>
    <p:extLst>
      <p:ext uri="{BB962C8B-B14F-4D97-AF65-F5344CB8AC3E}">
        <p14:creationId xmlns:p14="http://schemas.microsoft.com/office/powerpoint/2010/main" val="3547927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TotalTime>
  <Words>180</Words>
  <Application>Microsoft Office PowerPoint</Application>
  <PresentationFormat>Widescreen</PresentationFormat>
  <Paragraphs>32</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Sensor Diagram</vt:lpstr>
      <vt:lpstr>Sensor Pinout</vt:lpstr>
      <vt:lpstr>Power &amp; Networking</vt:lpstr>
    </vt:vector>
  </TitlesOfParts>
  <Company>NC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Sensor Diagram</dc:title>
  <dc:creator>Edgar J Lobaton PhD</dc:creator>
  <cp:lastModifiedBy>Edgar J Lobaton PhD</cp:lastModifiedBy>
  <cp:revision>2</cp:revision>
  <dcterms:created xsi:type="dcterms:W3CDTF">2022-05-26T12:46:32Z</dcterms:created>
  <dcterms:modified xsi:type="dcterms:W3CDTF">2022-05-30T16:56:44Z</dcterms:modified>
</cp:coreProperties>
</file>