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9" r:id="rId2"/>
    <p:sldId id="284" r:id="rId3"/>
    <p:sldId id="290" r:id="rId4"/>
    <p:sldId id="257" r:id="rId5"/>
    <p:sldId id="260" r:id="rId6"/>
    <p:sldId id="264" r:id="rId7"/>
    <p:sldId id="289" r:id="rId8"/>
    <p:sldId id="270" r:id="rId9"/>
    <p:sldId id="271" r:id="rId10"/>
    <p:sldId id="278" r:id="rId11"/>
    <p:sldId id="280" r:id="rId12"/>
    <p:sldId id="292" r:id="rId13"/>
    <p:sldId id="276" r:id="rId14"/>
    <p:sldId id="274" r:id="rId15"/>
    <p:sldId id="266" r:id="rId16"/>
    <p:sldId id="267" r:id="rId1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/>
    <p:restoredTop sz="94637"/>
  </p:normalViewPr>
  <p:slideViewPr>
    <p:cSldViewPr snapToGrid="0" snapToObjects="1">
      <p:cViewPr>
        <p:scale>
          <a:sx n="85" d="100"/>
          <a:sy n="85" d="100"/>
        </p:scale>
        <p:origin x="231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D719-996A-044A-A70C-E7C74E8EB0A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CAF01-8025-5846-87FD-F9D61D21B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CAF01-8025-5846-87FD-F9D61D21B1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CAF01-8025-5846-87FD-F9D61D21B1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5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9B41-3710-8447-B11B-B7243A36C74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1A54-3FFD-5345-83B7-09CB875C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35128D-948F-2447-AAC2-084F86C7E510}"/>
              </a:ext>
            </a:extLst>
          </p:cNvPr>
          <p:cNvSpPr txBox="1"/>
          <p:nvPr/>
        </p:nvSpPr>
        <p:spPr>
          <a:xfrm>
            <a:off x="2182416" y="270950"/>
            <a:ext cx="569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Nomenclature &amp; Definitions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D3C02E-79B5-5C46-8418-13925A543D7D}"/>
              </a:ext>
            </a:extLst>
          </p:cNvPr>
          <p:cNvGrpSpPr/>
          <p:nvPr/>
        </p:nvGrpSpPr>
        <p:grpSpPr>
          <a:xfrm>
            <a:off x="1032032" y="1802001"/>
            <a:ext cx="3667118" cy="1034016"/>
            <a:chOff x="447682" y="1304876"/>
            <a:chExt cx="3667118" cy="10340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85D08E-1E64-7F44-9E8A-746757F88DFA}"/>
                </a:ext>
              </a:extLst>
            </p:cNvPr>
            <p:cNvGrpSpPr/>
            <p:nvPr/>
          </p:nvGrpSpPr>
          <p:grpSpPr>
            <a:xfrm>
              <a:off x="447682" y="1304876"/>
              <a:ext cx="3667118" cy="307777"/>
              <a:chOff x="163138" y="6010333"/>
              <a:chExt cx="3667118" cy="30777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39825-B7B4-FE42-B444-C4AB8462DA88}"/>
                  </a:ext>
                </a:extLst>
              </p:cNvPr>
              <p:cNvSpPr txBox="1"/>
              <p:nvPr/>
            </p:nvSpPr>
            <p:spPr>
              <a:xfrm>
                <a:off x="666670" y="6010333"/>
                <a:ext cx="31635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 for Data Entry, Active Protocols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2DCC6C-6E6D-5844-8085-8B93F3666BBD}"/>
                  </a:ext>
                </a:extLst>
              </p:cNvPr>
              <p:cNvSpPr/>
              <p:nvPr/>
            </p:nvSpPr>
            <p:spPr>
              <a:xfrm>
                <a:off x="163138" y="6029176"/>
                <a:ext cx="511490" cy="2560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697E42-1ED2-7045-A063-6F0B4BA48624}"/>
                </a:ext>
              </a:extLst>
            </p:cNvPr>
            <p:cNvGrpSpPr/>
            <p:nvPr/>
          </p:nvGrpSpPr>
          <p:grpSpPr>
            <a:xfrm>
              <a:off x="447682" y="1667996"/>
              <a:ext cx="3212292" cy="307777"/>
              <a:chOff x="451200" y="1430856"/>
              <a:chExt cx="3212292" cy="30777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44AC414-6BEB-B343-94C8-6B1278635BA9}"/>
                  </a:ext>
                </a:extLst>
              </p:cNvPr>
              <p:cNvGrpSpPr/>
              <p:nvPr/>
            </p:nvGrpSpPr>
            <p:grpSpPr>
              <a:xfrm>
                <a:off x="451200" y="1430856"/>
                <a:ext cx="3212292" cy="307777"/>
                <a:chOff x="163138" y="6379664"/>
                <a:chExt cx="3212292" cy="307777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2BF8EC-C37A-4946-B139-B17D47C95465}"/>
                    </a:ext>
                  </a:extLst>
                </p:cNvPr>
                <p:cNvSpPr txBox="1"/>
                <p:nvPr/>
              </p:nvSpPr>
              <p:spPr>
                <a:xfrm>
                  <a:off x="681420" y="6379664"/>
                  <a:ext cx="26940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Tables for Data Quality Control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CDCD24B-4157-6148-BA74-CE027BE2D9DD}"/>
                    </a:ext>
                  </a:extLst>
                </p:cNvPr>
                <p:cNvSpPr/>
                <p:nvPr/>
              </p:nvSpPr>
              <p:spPr>
                <a:xfrm>
                  <a:off x="163138" y="6389319"/>
                  <a:ext cx="511490" cy="256032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2A9F76-9D03-4940-A558-B20124177578}"/>
                  </a:ext>
                </a:extLst>
              </p:cNvPr>
              <p:cNvSpPr/>
              <p:nvPr/>
            </p:nvSpPr>
            <p:spPr>
              <a:xfrm>
                <a:off x="471568" y="1538249"/>
                <a:ext cx="470754" cy="6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A9D3CF-CA7B-B848-A279-EE4B4E5C56D3}"/>
                </a:ext>
              </a:extLst>
            </p:cNvPr>
            <p:cNvGrpSpPr/>
            <p:nvPr/>
          </p:nvGrpSpPr>
          <p:grpSpPr>
            <a:xfrm>
              <a:off x="447682" y="2031115"/>
              <a:ext cx="3667118" cy="307777"/>
              <a:chOff x="451200" y="1430856"/>
              <a:chExt cx="3667118" cy="30777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8480695-A6AF-3040-A52D-259DA6557409}"/>
                  </a:ext>
                </a:extLst>
              </p:cNvPr>
              <p:cNvGrpSpPr/>
              <p:nvPr/>
            </p:nvGrpSpPr>
            <p:grpSpPr>
              <a:xfrm>
                <a:off x="451200" y="1430856"/>
                <a:ext cx="3667118" cy="307777"/>
                <a:chOff x="163138" y="6379664"/>
                <a:chExt cx="3667118" cy="307777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B1F0C13-FE9A-8D40-8D09-A91D8D408612}"/>
                    </a:ext>
                  </a:extLst>
                </p:cNvPr>
                <p:cNvSpPr txBox="1"/>
                <p:nvPr/>
              </p:nvSpPr>
              <p:spPr>
                <a:xfrm>
                  <a:off x="681420" y="6379664"/>
                  <a:ext cx="3148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Tables for Data Entry, Retired Protocols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2266E91-CA6C-0749-A976-EDEF39B0F1F0}"/>
                    </a:ext>
                  </a:extLst>
                </p:cNvPr>
                <p:cNvSpPr/>
                <p:nvPr/>
              </p:nvSpPr>
              <p:spPr>
                <a:xfrm>
                  <a:off x="163138" y="6389319"/>
                  <a:ext cx="511490" cy="256032"/>
                </a:xfrm>
                <a:prstGeom prst="rect">
                  <a:avLst/>
                </a:prstGeom>
                <a:pattFill prst="shingle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BB2D0B-768D-F347-8557-77EE2C1E4BE0}"/>
                  </a:ext>
                </a:extLst>
              </p:cNvPr>
              <p:cNvSpPr/>
              <p:nvPr/>
            </p:nvSpPr>
            <p:spPr>
              <a:xfrm>
                <a:off x="471568" y="1538249"/>
                <a:ext cx="470754" cy="6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5EB45E3-FB9A-A84C-A17B-EFCB5D43D5D7}"/>
              </a:ext>
            </a:extLst>
          </p:cNvPr>
          <p:cNvSpPr txBox="1"/>
          <p:nvPr/>
        </p:nvSpPr>
        <p:spPr>
          <a:xfrm>
            <a:off x="653700" y="1339108"/>
            <a:ext cx="23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F388D7-0F46-794B-8EF6-B3DE2D70760B}"/>
              </a:ext>
            </a:extLst>
          </p:cNvPr>
          <p:cNvGrpSpPr/>
          <p:nvPr/>
        </p:nvGrpSpPr>
        <p:grpSpPr>
          <a:xfrm>
            <a:off x="1038930" y="3496161"/>
            <a:ext cx="5192446" cy="901378"/>
            <a:chOff x="4741154" y="1323855"/>
            <a:chExt cx="4134523" cy="9013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2B3AB2-F98D-864F-BA2B-40A98326CBFF}"/>
                </a:ext>
              </a:extLst>
            </p:cNvPr>
            <p:cNvGrpSpPr/>
            <p:nvPr/>
          </p:nvGrpSpPr>
          <p:grpSpPr>
            <a:xfrm>
              <a:off x="4771954" y="1600950"/>
              <a:ext cx="2609526" cy="311531"/>
              <a:chOff x="157713" y="6617012"/>
              <a:chExt cx="2609526" cy="31153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D39136-4AE0-3F4F-944C-13B2DD9691E8}"/>
                  </a:ext>
                </a:extLst>
              </p:cNvPr>
              <p:cNvSpPr/>
              <p:nvPr/>
            </p:nvSpPr>
            <p:spPr>
              <a:xfrm>
                <a:off x="157713" y="6617012"/>
                <a:ext cx="5440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 / fk:</a:t>
                </a:r>
                <a:endParaRPr 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9F9A1-2AF3-2F46-8261-EAF0DF7CC0AD}"/>
                  </a:ext>
                </a:extLst>
              </p:cNvPr>
              <p:cNvSpPr txBox="1"/>
              <p:nvPr/>
            </p:nvSpPr>
            <p:spPr>
              <a:xfrm>
                <a:off x="663164" y="6620766"/>
                <a:ext cx="2104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Primary / Foreign Keys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6B07861-BA52-EA40-A260-8DD4566E6587}"/>
                </a:ext>
              </a:extLst>
            </p:cNvPr>
            <p:cNvGrpSpPr/>
            <p:nvPr/>
          </p:nvGrpSpPr>
          <p:grpSpPr>
            <a:xfrm>
              <a:off x="4741154" y="1323855"/>
              <a:ext cx="1234133" cy="326932"/>
              <a:chOff x="5047771" y="5043383"/>
              <a:chExt cx="1234133" cy="32693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7EC939-5B8C-474B-B3BF-289EA76048CC}"/>
                  </a:ext>
                </a:extLst>
              </p:cNvPr>
              <p:cNvSpPr/>
              <p:nvPr/>
            </p:nvSpPr>
            <p:spPr>
              <a:xfrm>
                <a:off x="5047771" y="5062538"/>
                <a:ext cx="2657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*:</a:t>
                </a:r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AFF8DE-844E-7B4E-A1AA-10CB35866E05}"/>
                  </a:ext>
                </a:extLst>
              </p:cNvPr>
              <p:cNvSpPr txBox="1"/>
              <p:nvPr/>
            </p:nvSpPr>
            <p:spPr>
              <a:xfrm>
                <a:off x="5224032" y="5043383"/>
                <a:ext cx="1057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NULL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BED0DB-7C5E-574A-862B-F2D06E5E2335}"/>
                </a:ext>
              </a:extLst>
            </p:cNvPr>
            <p:cNvGrpSpPr/>
            <p:nvPr/>
          </p:nvGrpSpPr>
          <p:grpSpPr>
            <a:xfrm>
              <a:off x="4749938" y="1913090"/>
              <a:ext cx="4125739" cy="312143"/>
              <a:chOff x="172456" y="7292470"/>
              <a:chExt cx="4125739" cy="31214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6B611B-EEAA-D844-A08D-5B6B6FC82E91}"/>
                  </a:ext>
                </a:extLst>
              </p:cNvPr>
              <p:cNvSpPr/>
              <p:nvPr/>
            </p:nvSpPr>
            <p:spPr>
              <a:xfrm>
                <a:off x="172456" y="7292470"/>
                <a:ext cx="28057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Bold, red, multiple variables (if applicable):</a:t>
                </a:r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E247F8-40FE-3945-8735-4D8AD89F8360}"/>
                  </a:ext>
                </a:extLst>
              </p:cNvPr>
              <p:cNvSpPr txBox="1"/>
              <p:nvPr/>
            </p:nvSpPr>
            <p:spPr>
              <a:xfrm>
                <a:off x="2865078" y="7296836"/>
                <a:ext cx="1433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Unicity constraint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42AAF4-0227-1249-B424-C0598C562AA3}"/>
              </a:ext>
            </a:extLst>
          </p:cNvPr>
          <p:cNvGrpSpPr/>
          <p:nvPr/>
        </p:nvGrpSpPr>
        <p:grpSpPr>
          <a:xfrm>
            <a:off x="653699" y="4672827"/>
            <a:ext cx="8751002" cy="962022"/>
            <a:chOff x="412249" y="4334643"/>
            <a:chExt cx="8751002" cy="9620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519633-667B-CE41-896E-48D57A54D8E9}"/>
                </a:ext>
              </a:extLst>
            </p:cNvPr>
            <p:cNvSpPr txBox="1"/>
            <p:nvPr/>
          </p:nvSpPr>
          <p:spPr>
            <a:xfrm>
              <a:off x="412249" y="4334643"/>
              <a:ext cx="2373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data: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4109F5-EA90-2442-8270-19417CFDD54A}"/>
                </a:ext>
              </a:extLst>
            </p:cNvPr>
            <p:cNvSpPr txBox="1"/>
            <p:nvPr/>
          </p:nvSpPr>
          <p:spPr>
            <a:xfrm>
              <a:off x="779551" y="4773445"/>
              <a:ext cx="838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data is missing because data collection is ongoing.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-999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(for numbers and text) and 1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900-01-01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(for dates) if data collection is over and data is missing.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57B2F5-9C19-CF47-B8A9-32F03924AEE9}"/>
              </a:ext>
            </a:extLst>
          </p:cNvPr>
          <p:cNvGrpSpPr/>
          <p:nvPr/>
        </p:nvGrpSpPr>
        <p:grpSpPr>
          <a:xfrm>
            <a:off x="653699" y="5910136"/>
            <a:ext cx="8751002" cy="1163178"/>
            <a:chOff x="412249" y="5597053"/>
            <a:chExt cx="8751002" cy="11631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BE156F-F93D-6A49-8A3B-473858EC8181}"/>
                </a:ext>
              </a:extLst>
            </p:cNvPr>
            <p:cNvSpPr txBox="1"/>
            <p:nvPr/>
          </p:nvSpPr>
          <p:spPr>
            <a:xfrm>
              <a:off x="412249" y="5597053"/>
              <a:ext cx="2373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Naming Convention: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BF6C2F-2B29-2B4B-B0CD-18D170EBE730}"/>
                </a:ext>
              </a:extLst>
            </p:cNvPr>
            <p:cNvSpPr txBox="1"/>
            <p:nvPr/>
          </p:nvSpPr>
          <p:spPr>
            <a:xfrm>
              <a:off x="779551" y="6021567"/>
              <a:ext cx="83837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table names and columns are in lowercase.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Words in table and column names were delimited using underscores (“_”)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Date-time format is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alway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*timestamp without time zone* and time zone is always GMT.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25A269C-6BF8-3A4C-94E0-ADD4A57B1841}"/>
              </a:ext>
            </a:extLst>
          </p:cNvPr>
          <p:cNvSpPr txBox="1"/>
          <p:nvPr/>
        </p:nvSpPr>
        <p:spPr>
          <a:xfrm>
            <a:off x="653699" y="3111305"/>
            <a:ext cx="23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10031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467B6-1D9C-4D42-936A-90AF27E46459}"/>
              </a:ext>
            </a:extLst>
          </p:cNvPr>
          <p:cNvSpPr txBox="1"/>
          <p:nvPr/>
        </p:nvSpPr>
        <p:spPr>
          <a:xfrm>
            <a:off x="33626" y="226713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Locations</a:t>
            </a:r>
            <a:endParaRPr lang="en-US" sz="2400" b="1" cap="small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E8C4BD3-27A3-204C-96B5-7E7BF0729A47}"/>
              </a:ext>
            </a:extLst>
          </p:cNvPr>
          <p:cNvGrpSpPr/>
          <p:nvPr/>
        </p:nvGrpSpPr>
        <p:grpSpPr>
          <a:xfrm>
            <a:off x="248127" y="1244431"/>
            <a:ext cx="9629396" cy="3181356"/>
            <a:chOff x="238507" y="1067968"/>
            <a:chExt cx="9629396" cy="3181356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F45F47F-7C3F-5946-936E-952F64E33BF9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5748603" y="3812562"/>
              <a:ext cx="235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0D4F93C-AD33-C045-A6F6-3337712BB36C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 flipV="1">
              <a:off x="4157093" y="2331239"/>
              <a:ext cx="1820982" cy="2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BBC47F0-D297-3945-B76B-AC215F353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530" y="2114455"/>
              <a:ext cx="265176" cy="2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86EEB2-10DF-2046-BC06-1FEC7C355ECA}"/>
                </a:ext>
              </a:extLst>
            </p:cNvPr>
            <p:cNvCxnSpPr>
              <a:cxnSpLocks/>
            </p:cNvCxnSpPr>
            <p:nvPr/>
          </p:nvCxnSpPr>
          <p:spPr>
            <a:xfrm>
              <a:off x="7449806" y="2099698"/>
              <a:ext cx="2043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D0EF12-4254-BC4A-88DE-A5EB63259F84}"/>
                </a:ext>
              </a:extLst>
            </p:cNvPr>
            <p:cNvGrpSpPr/>
            <p:nvPr/>
          </p:nvGrpSpPr>
          <p:grpSpPr>
            <a:xfrm>
              <a:off x="3710888" y="3542265"/>
              <a:ext cx="1512333" cy="707059"/>
              <a:chOff x="268605" y="922829"/>
              <a:chExt cx="1060132" cy="70705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FB9E8A-E4D7-E34B-955C-8CD1C18A307F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7C60798-C6DE-0842-A290-5A27AB819CFB}"/>
                  </a:ext>
                </a:extLst>
              </p:cNvPr>
              <p:cNvGrpSpPr/>
              <p:nvPr/>
            </p:nvGrpSpPr>
            <p:grpSpPr>
              <a:xfrm>
                <a:off x="278366" y="966876"/>
                <a:ext cx="1029259" cy="307777"/>
                <a:chOff x="2505152" y="2239185"/>
                <a:chExt cx="1029259" cy="307777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D034968-0C63-DC41-B1DD-E2C5EC9D1322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C0FC591-4D51-6C47-9F8F-3F029318B082}"/>
                    </a:ext>
                  </a:extLst>
                </p:cNvPr>
                <p:cNvSpPr txBox="1"/>
                <p:nvPr/>
              </p:nvSpPr>
              <p:spPr>
                <a:xfrm>
                  <a:off x="2505152" y="2239185"/>
                  <a:ext cx="9379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treatments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8E7250A-97A7-CD4B-A7E6-10B1914AE510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FF8F4D-F807-0049-982A-8831BFE8313A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06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0EC103-F79D-124F-AF61-958F2263DF3E}"/>
                </a:ext>
              </a:extLst>
            </p:cNvPr>
            <p:cNvGrpSpPr/>
            <p:nvPr/>
          </p:nvGrpSpPr>
          <p:grpSpPr>
            <a:xfrm>
              <a:off x="5961119" y="3261339"/>
              <a:ext cx="1394664" cy="707059"/>
              <a:chOff x="268606" y="922829"/>
              <a:chExt cx="1077504" cy="70705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6D8492-D4EB-BF40-9C0D-8C4C074A2D5C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CC68890-23C8-A941-A07D-9FE75CB1B5BE}"/>
                  </a:ext>
                </a:extLst>
              </p:cNvPr>
              <p:cNvGrpSpPr/>
              <p:nvPr/>
            </p:nvGrpSpPr>
            <p:grpSpPr>
              <a:xfrm>
                <a:off x="284915" y="953729"/>
                <a:ext cx="1034936" cy="307777"/>
                <a:chOff x="2511701" y="2226038"/>
                <a:chExt cx="1034936" cy="307777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C46EA9-6789-6148-8DCA-1F566D77D043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3BC4100-82C6-3642-939E-3E7D5019F3A1}"/>
                    </a:ext>
                  </a:extLst>
                </p:cNvPr>
                <p:cNvSpPr txBox="1"/>
                <p:nvPr/>
              </p:nvSpPr>
              <p:spPr>
                <a:xfrm>
                  <a:off x="2517377" y="2226038"/>
                  <a:ext cx="1029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subplots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6053D96-4AC7-5347-AA54-97AE80889A17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7D7467-E01F-104D-92D2-23F8AB2F0E56}"/>
                  </a:ext>
                </a:extLst>
              </p:cNvPr>
              <p:cNvSpPr txBox="1"/>
              <p:nvPr/>
            </p:nvSpPr>
            <p:spPr>
              <a:xfrm>
                <a:off x="285978" y="1320163"/>
                <a:ext cx="106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D4EA9-5190-AD4F-A1F1-574DC1E9148B}"/>
                </a:ext>
              </a:extLst>
            </p:cNvPr>
            <p:cNvGrpSpPr/>
            <p:nvPr/>
          </p:nvGrpSpPr>
          <p:grpSpPr>
            <a:xfrm>
              <a:off x="5949318" y="1304118"/>
              <a:ext cx="1406466" cy="1829829"/>
              <a:chOff x="258782" y="922829"/>
              <a:chExt cx="1170748" cy="1829829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FE75B85-5AD0-0040-8C38-3A9D18DFFD1E}"/>
                  </a:ext>
                </a:extLst>
              </p:cNvPr>
              <p:cNvSpPr/>
              <p:nvPr/>
            </p:nvSpPr>
            <p:spPr>
              <a:xfrm>
                <a:off x="268607" y="922829"/>
                <a:ext cx="1160922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358F7D1-0D64-7249-B972-15EF12CA7635}"/>
                  </a:ext>
                </a:extLst>
              </p:cNvPr>
              <p:cNvSpPr txBox="1"/>
              <p:nvPr/>
            </p:nvSpPr>
            <p:spPr>
              <a:xfrm>
                <a:off x="258782" y="954166"/>
                <a:ext cx="1162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gps_subplots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2033AA9-E161-804B-AAE4-F7CABD8A2BA6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160924" cy="14647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7427E8-9431-F241-AD3F-22A0BF851274}"/>
                  </a:ext>
                </a:extLst>
              </p:cNvPr>
              <p:cNvSpPr txBox="1"/>
              <p:nvPr/>
            </p:nvSpPr>
            <p:spPr>
              <a:xfrm>
                <a:off x="268605" y="1367663"/>
                <a:ext cx="116092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latitude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longitude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2FAE907-387C-6F4B-BEBB-BBC0EF38AF59}"/>
                </a:ext>
              </a:extLst>
            </p:cNvPr>
            <p:cNvGrpSpPr/>
            <p:nvPr/>
          </p:nvGrpSpPr>
          <p:grpSpPr>
            <a:xfrm>
              <a:off x="2750627" y="1304118"/>
              <a:ext cx="1406466" cy="1614385"/>
              <a:chOff x="258782" y="922829"/>
              <a:chExt cx="1170748" cy="161438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B653789-80E1-0243-8A70-87C18A30045E}"/>
                  </a:ext>
                </a:extLst>
              </p:cNvPr>
              <p:cNvSpPr/>
              <p:nvPr/>
            </p:nvSpPr>
            <p:spPr>
              <a:xfrm>
                <a:off x="268607" y="922829"/>
                <a:ext cx="1160922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FF02F4-7202-0F4F-A5B6-B9AF770D524C}"/>
                  </a:ext>
                </a:extLst>
              </p:cNvPr>
              <p:cNvSpPr txBox="1"/>
              <p:nvPr/>
            </p:nvSpPr>
            <p:spPr>
              <a:xfrm>
                <a:off x="258782" y="954166"/>
                <a:ext cx="1162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gps_corners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46A00D4-2E59-5249-AD4A-401EFE3B17CC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160924" cy="1249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CE29513-73EE-2A44-8D68-DE693C5EF951}"/>
                  </a:ext>
                </a:extLst>
              </p:cNvPr>
              <p:cNvSpPr txBox="1"/>
              <p:nvPr/>
            </p:nvSpPr>
            <p:spPr>
              <a:xfrm>
                <a:off x="268605" y="1367663"/>
                <a:ext cx="116092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latitude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longitude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797D76F-AFB8-5249-BF0A-A0D461014FC7}"/>
                </a:ext>
              </a:extLst>
            </p:cNvPr>
            <p:cNvGrpSpPr/>
            <p:nvPr/>
          </p:nvGrpSpPr>
          <p:grpSpPr>
            <a:xfrm>
              <a:off x="7629266" y="1304118"/>
              <a:ext cx="2238637" cy="1365488"/>
              <a:chOff x="258782" y="922829"/>
              <a:chExt cx="1863450" cy="136548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6CF736-97C0-D24D-847A-E4A71BE4600C}"/>
                  </a:ext>
                </a:extLst>
              </p:cNvPr>
              <p:cNvSpPr/>
              <p:nvPr/>
            </p:nvSpPr>
            <p:spPr>
              <a:xfrm>
                <a:off x="268606" y="922829"/>
                <a:ext cx="1726792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E072B9C-0C6A-5348-8F19-AC57267C5C4F}"/>
                  </a:ext>
                </a:extLst>
              </p:cNvPr>
              <p:cNvSpPr txBox="1"/>
              <p:nvPr/>
            </p:nvSpPr>
            <p:spPr>
              <a:xfrm>
                <a:off x="258782" y="954166"/>
                <a:ext cx="1736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gps_subplots_validation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20AF49-E50B-1A4F-BE25-4A670E1EE044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726792" cy="10003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DDB795-D4CA-6D48-8367-615D22FF1167}"/>
                  </a:ext>
                </a:extLst>
              </p:cNvPr>
              <p:cNvSpPr txBox="1"/>
              <p:nvPr/>
            </p:nvSpPr>
            <p:spPr>
              <a:xfrm>
                <a:off x="268605" y="1334210"/>
                <a:ext cx="18536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7EDB95B-7F3A-7040-88FA-2DED7A7EE544}"/>
                </a:ext>
              </a:extLst>
            </p:cNvPr>
            <p:cNvGrpSpPr/>
            <p:nvPr/>
          </p:nvGrpSpPr>
          <p:grpSpPr>
            <a:xfrm>
              <a:off x="238507" y="1304118"/>
              <a:ext cx="2238637" cy="1365488"/>
              <a:chOff x="258782" y="922829"/>
              <a:chExt cx="1863450" cy="136548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7555C6E-FE78-4048-ABD2-E710B6F85DE0}"/>
                  </a:ext>
                </a:extLst>
              </p:cNvPr>
              <p:cNvSpPr/>
              <p:nvPr/>
            </p:nvSpPr>
            <p:spPr>
              <a:xfrm>
                <a:off x="268606" y="922829"/>
                <a:ext cx="1726792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00F2E7-096C-5149-A57D-308192304AD4}"/>
                  </a:ext>
                </a:extLst>
              </p:cNvPr>
              <p:cNvSpPr txBox="1"/>
              <p:nvPr/>
            </p:nvSpPr>
            <p:spPr>
              <a:xfrm>
                <a:off x="258782" y="954166"/>
                <a:ext cx="1736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gps_corners_validation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8C8DC5-6ACC-6748-B31F-A4B3B33227B6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726792" cy="10003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A6F7CB1-B072-9E41-818D-064C2F322B08}"/>
                  </a:ext>
                </a:extLst>
              </p:cNvPr>
              <p:cNvSpPr txBox="1"/>
              <p:nvPr/>
            </p:nvSpPr>
            <p:spPr>
              <a:xfrm>
                <a:off x="268605" y="1334210"/>
                <a:ext cx="18536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6B66FF-FB6D-0640-898F-4E08DC014E60}"/>
                </a:ext>
              </a:extLst>
            </p:cNvPr>
            <p:cNvCxnSpPr>
              <a:cxnSpLocks/>
            </p:cNvCxnSpPr>
            <p:nvPr/>
          </p:nvCxnSpPr>
          <p:spPr>
            <a:xfrm>
              <a:off x="2567354" y="1077598"/>
              <a:ext cx="4897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77B0E4-8C5F-C347-A14A-014617DA4075}"/>
                </a:ext>
              </a:extLst>
            </p:cNvPr>
            <p:cNvGrpSpPr/>
            <p:nvPr/>
          </p:nvGrpSpPr>
          <p:grpSpPr>
            <a:xfrm>
              <a:off x="4496565" y="1304118"/>
              <a:ext cx="1230391" cy="707059"/>
              <a:chOff x="268605" y="922829"/>
              <a:chExt cx="1176123" cy="70705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6ABF32C-BBA2-B54C-974C-DA1617456324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F366769-CFF7-B54B-808F-02445CE8609C}"/>
                  </a:ext>
                </a:extLst>
              </p:cNvPr>
              <p:cNvGrpSpPr/>
              <p:nvPr/>
            </p:nvGrpSpPr>
            <p:grpSpPr>
              <a:xfrm>
                <a:off x="268605" y="948239"/>
                <a:ext cx="1060131" cy="307777"/>
                <a:chOff x="2495391" y="2220548"/>
                <a:chExt cx="1060131" cy="307777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E819843-3756-8D4C-9FED-EF1990D622CB}"/>
                    </a:ext>
                  </a:extLst>
                </p:cNvPr>
                <p:cNvSpPr/>
                <p:nvPr/>
              </p:nvSpPr>
              <p:spPr>
                <a:xfrm>
                  <a:off x="2584199" y="2274896"/>
                  <a:ext cx="91440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6ED6A7-4CED-F147-A0AE-77E27CA5CE1B}"/>
                    </a:ext>
                  </a:extLst>
                </p:cNvPr>
                <p:cNvSpPr txBox="1"/>
                <p:nvPr/>
              </p:nvSpPr>
              <p:spPr>
                <a:xfrm>
                  <a:off x="2495391" y="2220548"/>
                  <a:ext cx="10601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9568B0-2C76-204B-9666-FCD33AC95FA8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4D7FE-5F4B-FC4E-A0AC-687F08926D9B}"/>
                  </a:ext>
                </a:extLst>
              </p:cNvPr>
              <p:cNvSpPr txBox="1"/>
              <p:nvPr/>
            </p:nvSpPr>
            <p:spPr>
              <a:xfrm>
                <a:off x="30347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DACD5BD-FB73-484F-83E0-CC735EFAE5D5}"/>
                </a:ext>
              </a:extLst>
            </p:cNvPr>
            <p:cNvGrpSpPr/>
            <p:nvPr/>
          </p:nvGrpSpPr>
          <p:grpSpPr>
            <a:xfrm>
              <a:off x="4082661" y="1074234"/>
              <a:ext cx="597040" cy="1153002"/>
              <a:chOff x="4082661" y="1074234"/>
              <a:chExt cx="597040" cy="115300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4CAB33-BA16-EC40-B95A-E5E017DBDDEC}"/>
                  </a:ext>
                </a:extLst>
              </p:cNvPr>
              <p:cNvSpPr txBox="1"/>
              <p:nvPr/>
            </p:nvSpPr>
            <p:spPr>
              <a:xfrm>
                <a:off x="4297178" y="1661545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B17F84-DA7C-2845-9672-5B3B1B6FADF1}"/>
                  </a:ext>
                </a:extLst>
              </p:cNvPr>
              <p:cNvSpPr txBox="1"/>
              <p:nvPr/>
            </p:nvSpPr>
            <p:spPr>
              <a:xfrm>
                <a:off x="4082661" y="1950237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F810F14-BF61-7E43-BD1C-1C6770DA729D}"/>
                  </a:ext>
                </a:extLst>
              </p:cNvPr>
              <p:cNvGrpSpPr/>
              <p:nvPr/>
            </p:nvGrpSpPr>
            <p:grpSpPr>
              <a:xfrm>
                <a:off x="4157092" y="1074234"/>
                <a:ext cx="338712" cy="1078314"/>
                <a:chOff x="4157092" y="1074234"/>
                <a:chExt cx="338712" cy="1078314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21B501A-3465-A142-BD52-E9D3E39C4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1390" y="1074234"/>
                  <a:ext cx="0" cy="107831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36AC5D9-5CE4-8C4A-8583-D8CCD4E88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7092" y="2144097"/>
                  <a:ext cx="1828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86DF1ED-3FC2-2C44-826D-5CB26C0AC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1212" y="1888210"/>
                  <a:ext cx="164592" cy="16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BF573B6-FCA7-FB41-B789-C234C9B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2567354" y="1067968"/>
              <a:ext cx="0" cy="1042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C8F15B-2DD8-314B-A925-15EE6B14B1EE}"/>
                </a:ext>
              </a:extLst>
            </p:cNvPr>
            <p:cNvCxnSpPr>
              <a:cxnSpLocks/>
            </p:cNvCxnSpPr>
            <p:nvPr/>
          </p:nvCxnSpPr>
          <p:spPr>
            <a:xfrm>
              <a:off x="2324773" y="2101577"/>
              <a:ext cx="2425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0207A0-39B3-0B48-AC08-6CEC42398183}"/>
                </a:ext>
              </a:extLst>
            </p:cNvPr>
            <p:cNvSpPr txBox="1"/>
            <p:nvPr/>
          </p:nvSpPr>
          <p:spPr>
            <a:xfrm>
              <a:off x="2278734" y="1867098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C9C1F47-A5BC-2E4D-9A0B-EE79811BD0BC}"/>
                </a:ext>
              </a:extLst>
            </p:cNvPr>
            <p:cNvCxnSpPr>
              <a:cxnSpLocks/>
            </p:cNvCxnSpPr>
            <p:nvPr/>
          </p:nvCxnSpPr>
          <p:spPr>
            <a:xfrm>
              <a:off x="5710969" y="1072222"/>
              <a:ext cx="0" cy="10446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261F55-16FC-324B-BD54-49744B23D714}"/>
                </a:ext>
              </a:extLst>
            </p:cNvPr>
            <p:cNvCxnSpPr>
              <a:cxnSpLocks/>
            </p:cNvCxnSpPr>
            <p:nvPr/>
          </p:nvCxnSpPr>
          <p:spPr>
            <a:xfrm>
              <a:off x="7458668" y="1080673"/>
              <a:ext cx="0" cy="1027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3B90F71-2BA7-5F4B-9755-839B8C1111CB}"/>
                </a:ext>
              </a:extLst>
            </p:cNvPr>
            <p:cNvSpPr txBox="1"/>
            <p:nvPr/>
          </p:nvSpPr>
          <p:spPr>
            <a:xfrm>
              <a:off x="5687757" y="1913675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686C1E-701E-774C-A308-B8CB81E0B011}"/>
                </a:ext>
              </a:extLst>
            </p:cNvPr>
            <p:cNvSpPr txBox="1"/>
            <p:nvPr/>
          </p:nvSpPr>
          <p:spPr>
            <a:xfrm>
              <a:off x="7420610" y="1878974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0794411-EC7D-4141-9514-B7D500BBEFFC}"/>
                </a:ext>
              </a:extLst>
            </p:cNvPr>
            <p:cNvCxnSpPr>
              <a:cxnSpLocks/>
            </p:cNvCxnSpPr>
            <p:nvPr/>
          </p:nvCxnSpPr>
          <p:spPr>
            <a:xfrm>
              <a:off x="5223221" y="4087392"/>
              <a:ext cx="1889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87BFA6B-8E51-2848-9941-C87C4B8855F1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46" y="2331239"/>
              <a:ext cx="0" cy="1762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5C5446-CB46-CD40-87B9-8B3FD7CBA723}"/>
                </a:ext>
              </a:extLst>
            </p:cNvPr>
            <p:cNvSpPr txBox="1"/>
            <p:nvPr/>
          </p:nvSpPr>
          <p:spPr>
            <a:xfrm>
              <a:off x="5187209" y="3854157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779638-0548-2147-99DA-7B12430B6A8C}"/>
                </a:ext>
              </a:extLst>
            </p:cNvPr>
            <p:cNvSpPr txBox="1"/>
            <p:nvPr/>
          </p:nvSpPr>
          <p:spPr>
            <a:xfrm>
              <a:off x="5700441" y="2121385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9CE8EE7-AE7F-0449-8AE7-349587142B0A}"/>
                </a:ext>
              </a:extLst>
            </p:cNvPr>
            <p:cNvSpPr txBox="1"/>
            <p:nvPr/>
          </p:nvSpPr>
          <p:spPr>
            <a:xfrm>
              <a:off x="4092991" y="2140067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FDCB92C-90C9-E84D-8F9D-51E888A28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0877" y="2525269"/>
              <a:ext cx="235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FC8C539-5F5A-F640-B250-56E742F56FD7}"/>
                </a:ext>
              </a:extLst>
            </p:cNvPr>
            <p:cNvCxnSpPr>
              <a:cxnSpLocks/>
            </p:cNvCxnSpPr>
            <p:nvPr/>
          </p:nvCxnSpPr>
          <p:spPr>
            <a:xfrm>
              <a:off x="5740275" y="2517756"/>
              <a:ext cx="13408" cy="1305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3885C0-53E2-EA46-B583-4955E9DE4150}"/>
                </a:ext>
              </a:extLst>
            </p:cNvPr>
            <p:cNvSpPr txBox="1"/>
            <p:nvPr/>
          </p:nvSpPr>
          <p:spPr>
            <a:xfrm>
              <a:off x="5738777" y="3575067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15E0659-DCB5-4D40-822B-DBA4525193BF}"/>
                </a:ext>
              </a:extLst>
            </p:cNvPr>
            <p:cNvSpPr txBox="1"/>
            <p:nvPr/>
          </p:nvSpPr>
          <p:spPr>
            <a:xfrm>
              <a:off x="5708908" y="2324586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80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467B6-1D9C-4D42-936A-90AF27E46459}"/>
              </a:ext>
            </a:extLst>
          </p:cNvPr>
          <p:cNvSpPr txBox="1"/>
          <p:nvPr/>
        </p:nvSpPr>
        <p:spPr>
          <a:xfrm>
            <a:off x="0" y="222543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 [1]</a:t>
            </a:r>
            <a:endParaRPr lang="en-US" sz="2400" b="1" cap="small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562059-17EB-224F-8C15-07CD3638F2AC}"/>
              </a:ext>
            </a:extLst>
          </p:cNvPr>
          <p:cNvGrpSpPr/>
          <p:nvPr/>
        </p:nvGrpSpPr>
        <p:grpSpPr>
          <a:xfrm>
            <a:off x="308163" y="1637866"/>
            <a:ext cx="9370167" cy="4267831"/>
            <a:chOff x="411932" y="982258"/>
            <a:chExt cx="9370167" cy="426783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2FAE907-387C-6F4B-BEBB-BBC0EF38AF59}"/>
                </a:ext>
              </a:extLst>
            </p:cNvPr>
            <p:cNvGrpSpPr/>
            <p:nvPr/>
          </p:nvGrpSpPr>
          <p:grpSpPr>
            <a:xfrm>
              <a:off x="656206" y="1509844"/>
              <a:ext cx="1918652" cy="2666614"/>
              <a:chOff x="258781" y="922829"/>
              <a:chExt cx="1149902" cy="266661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B653789-80E1-0243-8A70-87C18A30045E}"/>
                  </a:ext>
                </a:extLst>
              </p:cNvPr>
              <p:cNvSpPr/>
              <p:nvPr/>
            </p:nvSpPr>
            <p:spPr>
              <a:xfrm>
                <a:off x="268607" y="922829"/>
                <a:ext cx="1140076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FF02F4-7202-0F4F-A5B6-B9AF770D524C}"/>
                  </a:ext>
                </a:extLst>
              </p:cNvPr>
              <p:cNvSpPr txBox="1"/>
              <p:nvPr/>
            </p:nvSpPr>
            <p:spPr>
              <a:xfrm>
                <a:off x="258781" y="960542"/>
                <a:ext cx="11303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water_gateway_data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46A00D4-2E59-5249-AD4A-401EFE3B17CC}"/>
                  </a:ext>
                </a:extLst>
              </p:cNvPr>
              <p:cNvSpPr/>
              <p:nvPr/>
            </p:nvSpPr>
            <p:spPr>
              <a:xfrm>
                <a:off x="268609" y="1287934"/>
                <a:ext cx="1140074" cy="2301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CE29513-73EE-2A44-8D68-DE693C5EF951}"/>
                  </a:ext>
                </a:extLst>
              </p:cNvPr>
              <p:cNvSpPr txBox="1"/>
              <p:nvPr/>
            </p:nvSpPr>
            <p:spPr>
              <a:xfrm>
                <a:off x="285730" y="1339087"/>
                <a:ext cx="111312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gateway_serial_no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ts_up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firmware_version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project_id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gw_batt_voltage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gw_enclosure_temp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gw_solar_current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gw_solar_voltage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9B8196-6F39-C945-A1E7-5E26B2BA40AD}"/>
                </a:ext>
              </a:extLst>
            </p:cNvPr>
            <p:cNvGrpSpPr/>
            <p:nvPr/>
          </p:nvGrpSpPr>
          <p:grpSpPr>
            <a:xfrm>
              <a:off x="2775834" y="1509844"/>
              <a:ext cx="1902254" cy="2878472"/>
              <a:chOff x="258781" y="922829"/>
              <a:chExt cx="1140074" cy="287847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F52A889-F6C3-7A48-AFE1-C7FE201C5503}"/>
                  </a:ext>
                </a:extLst>
              </p:cNvPr>
              <p:cNvSpPr/>
              <p:nvPr/>
            </p:nvSpPr>
            <p:spPr>
              <a:xfrm>
                <a:off x="268607" y="922829"/>
                <a:ext cx="1130248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B6B5EA-9499-5845-83A3-7A501C756383}"/>
                  </a:ext>
                </a:extLst>
              </p:cNvPr>
              <p:cNvSpPr txBox="1"/>
              <p:nvPr/>
            </p:nvSpPr>
            <p:spPr>
              <a:xfrm>
                <a:off x="258781" y="960542"/>
                <a:ext cx="11229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water_node_data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4299E4D-5683-B743-9EE4-6ADF8B00BB4A}"/>
                  </a:ext>
                </a:extLst>
              </p:cNvPr>
              <p:cNvSpPr/>
              <p:nvPr/>
            </p:nvSpPr>
            <p:spPr>
              <a:xfrm>
                <a:off x="268607" y="1287935"/>
                <a:ext cx="1130248" cy="2513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D2DF2B3-370A-5649-ABA5-3FEAEDDF8F34}"/>
                  </a:ext>
                </a:extLst>
              </p:cNvPr>
              <p:cNvSpPr txBox="1"/>
              <p:nvPr/>
            </p:nvSpPr>
            <p:spPr>
              <a:xfrm>
                <a:off x="293136" y="1339087"/>
                <a:ext cx="1095999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node_serial_no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ts_up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firmware_version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project_id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nd_batt_voltage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nd_enclosure_temp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nd_solar_current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nd_solar_voltage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signsal_strength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98D6047-0B6B-B140-8583-BAC7DCD04FE1}"/>
                </a:ext>
              </a:extLst>
            </p:cNvPr>
            <p:cNvGrpSpPr/>
            <p:nvPr/>
          </p:nvGrpSpPr>
          <p:grpSpPr>
            <a:xfrm>
              <a:off x="4879064" y="1509844"/>
              <a:ext cx="2155726" cy="3309359"/>
              <a:chOff x="258781" y="922829"/>
              <a:chExt cx="1291987" cy="330935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B6DFF0-0548-6C4F-BC64-E601AA2AF010}"/>
                  </a:ext>
                </a:extLst>
              </p:cNvPr>
              <p:cNvSpPr/>
              <p:nvPr/>
            </p:nvSpPr>
            <p:spPr>
              <a:xfrm>
                <a:off x="268607" y="922829"/>
                <a:ext cx="1282161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0C1F6F-AB58-B64B-A666-31A3084F125F}"/>
                  </a:ext>
                </a:extLst>
              </p:cNvPr>
              <p:cNvSpPr txBox="1"/>
              <p:nvPr/>
            </p:nvSpPr>
            <p:spPr>
              <a:xfrm>
                <a:off x="258781" y="960542"/>
                <a:ext cx="1291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water_sensor_data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837C795-D334-C444-8F12-019A36A7DA58}"/>
                  </a:ext>
                </a:extLst>
              </p:cNvPr>
              <p:cNvSpPr/>
              <p:nvPr/>
            </p:nvSpPr>
            <p:spPr>
              <a:xfrm>
                <a:off x="268607" y="1287935"/>
                <a:ext cx="1282161" cy="29442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D7AECBC-26CD-6240-99A7-AD1E238AE226}"/>
                  </a:ext>
                </a:extLst>
              </p:cNvPr>
              <p:cNvSpPr txBox="1"/>
              <p:nvPr/>
            </p:nvSpPr>
            <p:spPr>
              <a:xfrm>
                <a:off x="293137" y="1339087"/>
                <a:ext cx="1257631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node_serial_no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ts_up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tdr_sensor_id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center_depth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tdr_address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vwc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soil_temp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permittivity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ec_bulk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ec_pore_water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travel_time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6EC62D-FAB2-EC41-9E70-37BCE9F2E125}"/>
                </a:ext>
              </a:extLst>
            </p:cNvPr>
            <p:cNvGrpSpPr/>
            <p:nvPr/>
          </p:nvGrpSpPr>
          <p:grpSpPr>
            <a:xfrm>
              <a:off x="7235767" y="1509844"/>
              <a:ext cx="2546332" cy="3740245"/>
              <a:chOff x="258781" y="922829"/>
              <a:chExt cx="1526088" cy="374024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23B501-2FBB-5A45-8B9F-F206C120C629}"/>
                  </a:ext>
                </a:extLst>
              </p:cNvPr>
              <p:cNvSpPr/>
              <p:nvPr/>
            </p:nvSpPr>
            <p:spPr>
              <a:xfrm>
                <a:off x="268607" y="922829"/>
                <a:ext cx="1282161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A78921-4883-D641-B723-B611B6E04980}"/>
                  </a:ext>
                </a:extLst>
              </p:cNvPr>
              <p:cNvSpPr txBox="1"/>
              <p:nvPr/>
            </p:nvSpPr>
            <p:spPr>
              <a:xfrm>
                <a:off x="258781" y="960542"/>
                <a:ext cx="1291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ambient_sensor_data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C897172-71FD-3443-92BD-101CD1D19220}"/>
                  </a:ext>
                </a:extLst>
              </p:cNvPr>
              <p:cNvSpPr/>
              <p:nvPr/>
            </p:nvSpPr>
            <p:spPr>
              <a:xfrm>
                <a:off x="268607" y="1287936"/>
                <a:ext cx="1282161" cy="29442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AE4A9F-5F40-E741-934A-1448CC4ED27B}"/>
                  </a:ext>
                </a:extLst>
              </p:cNvPr>
              <p:cNvSpPr txBox="1"/>
              <p:nvPr/>
            </p:nvSpPr>
            <p:spPr>
              <a:xfrm>
                <a:off x="293137" y="1339087"/>
                <a:ext cx="1491732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node_serial_no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ts_up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rh_sensor_id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rh_address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rh_height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t_amb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temp_sensor_id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temp_address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temp_height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t_lb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D43BC8-201D-E94F-8E05-1739020D6976}"/>
                </a:ext>
              </a:extLst>
            </p:cNvPr>
            <p:cNvSpPr/>
            <p:nvPr/>
          </p:nvSpPr>
          <p:spPr>
            <a:xfrm flipH="1">
              <a:off x="483078" y="1345720"/>
              <a:ext cx="9109495" cy="3657601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5D69E-DD6A-CF42-A75D-A981FBD15C55}"/>
                </a:ext>
              </a:extLst>
            </p:cNvPr>
            <p:cNvSpPr txBox="1"/>
            <p:nvPr/>
          </p:nvSpPr>
          <p:spPr>
            <a:xfrm>
              <a:off x="411932" y="982258"/>
              <a:ext cx="1690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 Parsed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75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467B6-1D9C-4D42-936A-90AF27E46459}"/>
              </a:ext>
            </a:extLst>
          </p:cNvPr>
          <p:cNvSpPr txBox="1"/>
          <p:nvPr/>
        </p:nvSpPr>
        <p:spPr>
          <a:xfrm>
            <a:off x="0" y="222543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 [2]</a:t>
            </a:r>
            <a:endParaRPr lang="en-US" sz="2400" b="1" cap="small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99478-4178-6A44-9BF8-5DA56E6834FB}"/>
              </a:ext>
            </a:extLst>
          </p:cNvPr>
          <p:cNvGrpSpPr/>
          <p:nvPr/>
        </p:nvGrpSpPr>
        <p:grpSpPr>
          <a:xfrm>
            <a:off x="303870" y="569784"/>
            <a:ext cx="8574259" cy="4565970"/>
            <a:chOff x="194603" y="880696"/>
            <a:chExt cx="8574259" cy="45659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0DBFE2-71D9-2640-9C39-C8601A1DC153}"/>
                </a:ext>
              </a:extLst>
            </p:cNvPr>
            <p:cNvGrpSpPr/>
            <p:nvPr/>
          </p:nvGrpSpPr>
          <p:grpSpPr>
            <a:xfrm>
              <a:off x="310296" y="1230090"/>
              <a:ext cx="8458566" cy="4216576"/>
              <a:chOff x="310296" y="1230090"/>
              <a:chExt cx="8458566" cy="4216576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1D8776E-5443-6C40-87B0-1E4BAA27F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" y="2603910"/>
                <a:ext cx="1990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3EDD3B5-EED4-094F-AE50-B26F5E7AEF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376" y="4002692"/>
                <a:ext cx="1551908" cy="70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3E31E470-0122-144A-94ED-2172B0842B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7663" y="2409272"/>
                <a:ext cx="3013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58F561F-55D4-7040-A43E-15500F564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135" y="4887691"/>
                <a:ext cx="4023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A7752BB-33BE-484E-8E81-7AF83B5114F3}"/>
                  </a:ext>
                </a:extLst>
              </p:cNvPr>
              <p:cNvGrpSpPr/>
              <p:nvPr/>
            </p:nvGrpSpPr>
            <p:grpSpPr>
              <a:xfrm>
                <a:off x="6551078" y="1621165"/>
                <a:ext cx="1918652" cy="2435392"/>
                <a:chOff x="258781" y="922829"/>
                <a:chExt cx="1149902" cy="243539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773C9F4-FF07-304A-B319-C1EDA726DC8A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140076" cy="3657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AA3534D-2506-3543-BF03-91A89E638081}"/>
                    </a:ext>
                  </a:extLst>
                </p:cNvPr>
                <p:cNvSpPr txBox="1"/>
                <p:nvPr/>
              </p:nvSpPr>
              <p:spPr>
                <a:xfrm>
                  <a:off x="258781" y="960542"/>
                  <a:ext cx="11303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hologram_metadata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EC6E0B1-8FAF-5346-971C-186312663772}"/>
                    </a:ext>
                  </a:extLst>
                </p:cNvPr>
                <p:cNvSpPr/>
                <p:nvPr/>
              </p:nvSpPr>
              <p:spPr>
                <a:xfrm>
                  <a:off x="268609" y="1287935"/>
                  <a:ext cx="1140074" cy="2070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D7F91E8-37E4-EF4C-9CA3-6FEF23C9B62D}"/>
                    </a:ext>
                  </a:extLst>
                </p:cNvPr>
                <p:cNvSpPr txBox="1"/>
                <p:nvPr/>
              </p:nvSpPr>
              <p:spPr>
                <a:xfrm>
                  <a:off x="285730" y="1326895"/>
                  <a:ext cx="1113126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uid*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device_name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device_id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gateway_serial_no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time.begin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time.end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link_id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org_id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device_state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26074F8-9BB6-9547-93BB-BF0BB4E29006}"/>
                  </a:ext>
                </a:extLst>
              </p:cNvPr>
              <p:cNvGrpSpPr/>
              <p:nvPr/>
            </p:nvGrpSpPr>
            <p:grpSpPr>
              <a:xfrm>
                <a:off x="4077306" y="1621165"/>
                <a:ext cx="2095862" cy="2435392"/>
                <a:chOff x="290530" y="922829"/>
                <a:chExt cx="1277946" cy="243539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30B2B9B-0C64-134C-9545-7589AA097DE1}"/>
                    </a:ext>
                  </a:extLst>
                </p:cNvPr>
                <p:cNvSpPr/>
                <p:nvPr/>
              </p:nvSpPr>
              <p:spPr>
                <a:xfrm>
                  <a:off x="290530" y="922829"/>
                  <a:ext cx="1273160" cy="3657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FB3B844-7CB8-CF4C-9E14-FA38731BF508}"/>
                    </a:ext>
                  </a:extLst>
                </p:cNvPr>
                <p:cNvSpPr txBox="1"/>
                <p:nvPr/>
              </p:nvSpPr>
              <p:spPr>
                <a:xfrm>
                  <a:off x="295316" y="948350"/>
                  <a:ext cx="12731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wsensor_install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C2C972D-66CD-1B49-8065-07346F0FC205}"/>
                    </a:ext>
                  </a:extLst>
                </p:cNvPr>
                <p:cNvSpPr/>
                <p:nvPr/>
              </p:nvSpPr>
              <p:spPr>
                <a:xfrm>
                  <a:off x="290530" y="1287935"/>
                  <a:ext cx="1273160" cy="2070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73D48BA-1881-C74B-927A-A9AC76695ED5}"/>
                    </a:ext>
                  </a:extLst>
                </p:cNvPr>
                <p:cNvSpPr txBox="1"/>
                <p:nvPr/>
              </p:nvSpPr>
              <p:spPr>
                <a:xfrm>
                  <a:off x="300599" y="1326895"/>
                  <a:ext cx="1263091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cid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</a:t>
                  </a:r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fk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</a:t>
                  </a:r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fk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gateway_serial_no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bare_node_serial_no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cover_node_serial_no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time.begin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time.end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notes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1513DC5-39F5-8B48-9483-AC5F7BFCD871}"/>
                  </a:ext>
                </a:extLst>
              </p:cNvPr>
              <p:cNvGrpSpPr/>
              <p:nvPr/>
            </p:nvGrpSpPr>
            <p:grpSpPr>
              <a:xfrm>
                <a:off x="1014202" y="1621165"/>
                <a:ext cx="2336050" cy="1662444"/>
                <a:chOff x="290530" y="922829"/>
                <a:chExt cx="1424400" cy="166244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DD03090-7471-8E4E-ABEC-3623A7BF1BC3}"/>
                    </a:ext>
                  </a:extLst>
                </p:cNvPr>
                <p:cNvSpPr/>
                <p:nvPr/>
              </p:nvSpPr>
              <p:spPr>
                <a:xfrm>
                  <a:off x="290530" y="922829"/>
                  <a:ext cx="1424400" cy="3657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45F9A61-BDE0-9E4E-886C-3693400E3B8E}"/>
                    </a:ext>
                  </a:extLst>
                </p:cNvPr>
                <p:cNvSpPr txBox="1"/>
                <p:nvPr/>
              </p:nvSpPr>
              <p:spPr>
                <a:xfrm>
                  <a:off x="295317" y="948350"/>
                  <a:ext cx="14196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wsensor_install_validation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9AEDC7D-B422-7540-8237-0A74ED06BDF2}"/>
                    </a:ext>
                  </a:extLst>
                </p:cNvPr>
                <p:cNvSpPr/>
                <p:nvPr/>
              </p:nvSpPr>
              <p:spPr>
                <a:xfrm>
                  <a:off x="290530" y="1287935"/>
                  <a:ext cx="1424400" cy="12973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C14FAAC-27D7-C542-ABBC-56899E770518}"/>
                    </a:ext>
                  </a:extLst>
                </p:cNvPr>
                <p:cNvSpPr txBox="1"/>
                <p:nvPr/>
              </p:nvSpPr>
              <p:spPr>
                <a:xfrm>
                  <a:off x="300598" y="1326895"/>
                  <a:ext cx="1246212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uid*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</a:t>
                  </a:r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fk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</a:t>
                  </a:r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fk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validated_by_creator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validated_by_shepherd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FD1B608-EEB4-B044-A8AD-09C21D713027}"/>
                  </a:ext>
                </a:extLst>
              </p:cNvPr>
              <p:cNvGrpSpPr/>
              <p:nvPr/>
            </p:nvGrpSpPr>
            <p:grpSpPr>
              <a:xfrm>
                <a:off x="1022053" y="4310668"/>
                <a:ext cx="1312357" cy="1135998"/>
                <a:chOff x="268605" y="922829"/>
                <a:chExt cx="1141253" cy="113599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278189C6-F67F-D244-A8D2-0E73642C1B36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96535A7-41BA-2642-8A85-925191617CA0}"/>
                    </a:ext>
                  </a:extLst>
                </p:cNvPr>
                <p:cNvGrpSpPr/>
                <p:nvPr/>
              </p:nvGrpSpPr>
              <p:grpSpPr>
                <a:xfrm>
                  <a:off x="284915" y="938300"/>
                  <a:ext cx="1022710" cy="307777"/>
                  <a:chOff x="2511701" y="2210609"/>
                  <a:chExt cx="1022710" cy="307777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7F475CFE-29D2-B248-89B4-1BA77375F0DC}"/>
                      </a:ext>
                    </a:extLst>
                  </p:cNvPr>
                  <p:cNvSpPr/>
                  <p:nvPr/>
                </p:nvSpPr>
                <p:spPr>
                  <a:xfrm>
                    <a:off x="2511701" y="2274896"/>
                    <a:ext cx="1022710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675E62F-DD02-E346-BE2A-8AE2BCA642E3}"/>
                      </a:ext>
                    </a:extLst>
                  </p:cNvPr>
                  <p:cNvSpPr txBox="1"/>
                  <p:nvPr/>
                </p:nvSpPr>
                <p:spPr>
                  <a:xfrm>
                    <a:off x="2633896" y="2210609"/>
                    <a:ext cx="73152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codes</a:t>
                    </a:r>
                  </a:p>
                </p:txBody>
              </p:sp>
            </p:grp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AD3121E-EEE9-9949-A8AA-AF8607B077D3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150F329-CDA4-DB47-A0CD-8AFEAF80CC86}"/>
                    </a:ext>
                  </a:extLst>
                </p:cNvPr>
                <p:cNvSpPr txBox="1"/>
                <p:nvPr/>
              </p:nvSpPr>
              <p:spPr>
                <a:xfrm>
                  <a:off x="268605" y="1320163"/>
                  <a:ext cx="114125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endPara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endPara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1E58C23-5374-7148-A1EE-6764A36E3DFF}"/>
                  </a:ext>
                </a:extLst>
              </p:cNvPr>
              <p:cNvGrpSpPr/>
              <p:nvPr/>
            </p:nvGrpSpPr>
            <p:grpSpPr>
              <a:xfrm>
                <a:off x="1014202" y="3443609"/>
                <a:ext cx="1320208" cy="707059"/>
                <a:chOff x="268605" y="922829"/>
                <a:chExt cx="1141253" cy="707059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4117C99F-24F4-4148-9953-C4A831397274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2714851A-B369-D94F-98E1-37022D4580A9}"/>
                    </a:ext>
                  </a:extLst>
                </p:cNvPr>
                <p:cNvGrpSpPr/>
                <p:nvPr/>
              </p:nvGrpSpPr>
              <p:grpSpPr>
                <a:xfrm>
                  <a:off x="284915" y="950175"/>
                  <a:ext cx="1022710" cy="307777"/>
                  <a:chOff x="2511701" y="2222484"/>
                  <a:chExt cx="1022710" cy="307777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A7F1F5E0-D0DE-134A-801F-28D728CB8085}"/>
                      </a:ext>
                    </a:extLst>
                  </p:cNvPr>
                  <p:cNvSpPr/>
                  <p:nvPr/>
                </p:nvSpPr>
                <p:spPr>
                  <a:xfrm>
                    <a:off x="2511701" y="2274896"/>
                    <a:ext cx="1022710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D7A77F6A-8F91-B547-BFC9-AA773EF0B0A3}"/>
                      </a:ext>
                    </a:extLst>
                  </p:cNvPr>
                  <p:cNvSpPr txBox="1"/>
                  <p:nvPr/>
                </p:nvSpPr>
                <p:spPr>
                  <a:xfrm>
                    <a:off x="2664692" y="2222484"/>
                    <a:ext cx="73152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subplots</a:t>
                    </a:r>
                  </a:p>
                </p:txBody>
              </p:sp>
            </p:grp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EBAC8A5-48F5-4A42-8435-CB03C556C9C8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4C712EE-BC84-9E40-9D06-9BC7AC013CB0}"/>
                    </a:ext>
                  </a:extLst>
                </p:cNvPr>
                <p:cNvSpPr txBox="1"/>
                <p:nvPr/>
              </p:nvSpPr>
              <p:spPr>
                <a:xfrm>
                  <a:off x="268605" y="1320163"/>
                  <a:ext cx="1141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</p:txBody>
            </p:sp>
          </p:grp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F4360D5E-6140-2D41-833A-D5B59AB10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" y="3994831"/>
                <a:ext cx="1912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D111D8B-D186-1048-8E9C-E70EC103117B}"/>
                  </a:ext>
                </a:extLst>
              </p:cNvPr>
              <p:cNvSpPr txBox="1"/>
              <p:nvPr/>
            </p:nvSpPr>
            <p:spPr>
              <a:xfrm>
                <a:off x="798800" y="3757207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3B69762-CED4-264D-85E1-9B90205A250E}"/>
                  </a:ext>
                </a:extLst>
              </p:cNvPr>
              <p:cNvSpPr txBox="1"/>
              <p:nvPr/>
            </p:nvSpPr>
            <p:spPr>
              <a:xfrm>
                <a:off x="773900" y="2410884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A9E871F-1EA0-8C40-8BAE-2006FBFC6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016" y="2600862"/>
                <a:ext cx="0" cy="14018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1BB0F66-74E7-054B-A672-6EA41E74E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418" y="1442056"/>
                <a:ext cx="0" cy="34518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059AB0A6-0A08-DC46-9FD9-32C7F15F5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281" y="2394191"/>
                <a:ext cx="370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EDD40B-E3FF-5C45-A0C4-B25B49635603}"/>
                  </a:ext>
                </a:extLst>
              </p:cNvPr>
              <p:cNvSpPr txBox="1"/>
              <p:nvPr/>
            </p:nvSpPr>
            <p:spPr>
              <a:xfrm>
                <a:off x="835639" y="4665490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0424F1F-A24E-DF4F-8C04-CC1C841BE90C}"/>
                  </a:ext>
                </a:extLst>
              </p:cNvPr>
              <p:cNvSpPr txBox="1"/>
              <p:nvPr/>
            </p:nvSpPr>
            <p:spPr>
              <a:xfrm>
                <a:off x="806543" y="2172387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8DB2F0-25E9-5C44-BE29-49CD30244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231" y="1442962"/>
                <a:ext cx="3172355" cy="69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9659FE3-C26A-144E-8517-84163E813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490" y="1437747"/>
                <a:ext cx="0" cy="9731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42A88A05-2910-B048-AD72-E55826629A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5963" y="2594767"/>
                <a:ext cx="6003" cy="14149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47A5F188-D865-ED48-BF2C-16F3E4E34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5963" y="2600862"/>
                <a:ext cx="3013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8C9C16F-43C7-1A4B-B35A-FE4C7A364F98}"/>
                  </a:ext>
                </a:extLst>
              </p:cNvPr>
              <p:cNvSpPr txBox="1"/>
              <p:nvPr/>
            </p:nvSpPr>
            <p:spPr>
              <a:xfrm>
                <a:off x="3833546" y="2410884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9101023-8FA3-394A-A1B3-E1BD8533E5CC}"/>
                  </a:ext>
                </a:extLst>
              </p:cNvPr>
              <p:cNvSpPr txBox="1"/>
              <p:nvPr/>
            </p:nvSpPr>
            <p:spPr>
              <a:xfrm>
                <a:off x="3830852" y="2213531"/>
                <a:ext cx="253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04E8EDD8-F777-2440-B792-05C4B5FAAC15}"/>
                  </a:ext>
                </a:extLst>
              </p:cNvPr>
              <p:cNvSpPr/>
              <p:nvPr/>
            </p:nvSpPr>
            <p:spPr>
              <a:xfrm flipH="1">
                <a:off x="310296" y="1230090"/>
                <a:ext cx="8458566" cy="395151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75A9BDA-0162-3A45-833C-0FACBB177853}"/>
                </a:ext>
              </a:extLst>
            </p:cNvPr>
            <p:cNvSpPr txBox="1"/>
            <p:nvPr/>
          </p:nvSpPr>
          <p:spPr>
            <a:xfrm>
              <a:off x="194603" y="880696"/>
              <a:ext cx="142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 Data Flow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3E74D98-3509-E240-9BD9-BA0FEAFB094C}"/>
              </a:ext>
            </a:extLst>
          </p:cNvPr>
          <p:cNvGrpSpPr/>
          <p:nvPr/>
        </p:nvGrpSpPr>
        <p:grpSpPr>
          <a:xfrm>
            <a:off x="5349726" y="5058308"/>
            <a:ext cx="4524137" cy="2569122"/>
            <a:chOff x="2318097" y="1466850"/>
            <a:chExt cx="4524137" cy="2569122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A3D3D7A-5B8A-1B42-9522-2E1644B5ECF4}"/>
                </a:ext>
              </a:extLst>
            </p:cNvPr>
            <p:cNvGrpSpPr/>
            <p:nvPr/>
          </p:nvGrpSpPr>
          <p:grpSpPr>
            <a:xfrm>
              <a:off x="5061022" y="1943882"/>
              <a:ext cx="1655359" cy="1912626"/>
              <a:chOff x="268607" y="922829"/>
              <a:chExt cx="992103" cy="1912626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B1088D29-ADE2-104E-BA1E-5C9411C6BE5D}"/>
                  </a:ext>
                </a:extLst>
              </p:cNvPr>
              <p:cNvSpPr/>
              <p:nvPr/>
            </p:nvSpPr>
            <p:spPr>
              <a:xfrm>
                <a:off x="268608" y="922829"/>
                <a:ext cx="941517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7C64CB52-2F06-FB4C-A042-C9F45E27B734}"/>
                  </a:ext>
                </a:extLst>
              </p:cNvPr>
              <p:cNvSpPr txBox="1"/>
              <p:nvPr/>
            </p:nvSpPr>
            <p:spPr>
              <a:xfrm>
                <a:off x="275644" y="960542"/>
                <a:ext cx="934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wsensor_setup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777ECD0C-745E-7E4C-A578-6C06D49EB48C}"/>
                  </a:ext>
                </a:extLst>
              </p:cNvPr>
              <p:cNvSpPr/>
              <p:nvPr/>
            </p:nvSpPr>
            <p:spPr>
              <a:xfrm>
                <a:off x="268609" y="1287934"/>
                <a:ext cx="941515" cy="1547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89F296E-1A2C-7849-8184-9E72473B3D90}"/>
                  </a:ext>
                </a:extLst>
              </p:cNvPr>
              <p:cNvSpPr txBox="1"/>
              <p:nvPr/>
            </p:nvSpPr>
            <p:spPr>
              <a:xfrm>
                <a:off x="268607" y="1339087"/>
                <a:ext cx="9921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device_type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fk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serial_no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radio_id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time.begin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time.end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9DA09C39-E693-7D4B-BC7D-612A403E4BA7}"/>
                </a:ext>
              </a:extLst>
            </p:cNvPr>
            <p:cNvSpPr txBox="1"/>
            <p:nvPr/>
          </p:nvSpPr>
          <p:spPr>
            <a:xfrm>
              <a:off x="4534426" y="2483375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00AAF326-7743-E24D-AA84-72B330DCCA44}"/>
                </a:ext>
              </a:extLst>
            </p:cNvPr>
            <p:cNvGrpSpPr/>
            <p:nvPr/>
          </p:nvGrpSpPr>
          <p:grpSpPr>
            <a:xfrm>
              <a:off x="2597677" y="2166980"/>
              <a:ext cx="2003424" cy="707059"/>
              <a:chOff x="268606" y="922829"/>
              <a:chExt cx="823103" cy="707059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23E63106-C6E6-104C-92D1-07D23D550CA7}"/>
                  </a:ext>
                </a:extLst>
              </p:cNvPr>
              <p:cNvSpPr/>
              <p:nvPr/>
            </p:nvSpPr>
            <p:spPr>
              <a:xfrm>
                <a:off x="268607" y="922829"/>
                <a:ext cx="823102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C300FA0C-E71E-AE4C-80E5-E9EEB011A93B}"/>
                  </a:ext>
                </a:extLst>
              </p:cNvPr>
              <p:cNvGrpSpPr/>
              <p:nvPr/>
            </p:nvGrpSpPr>
            <p:grpSpPr>
              <a:xfrm>
                <a:off x="278911" y="933395"/>
                <a:ext cx="812798" cy="307777"/>
                <a:chOff x="2505697" y="2205704"/>
                <a:chExt cx="812798" cy="307777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A76F8904-1E08-0B4C-912C-F0F149DC8382}"/>
                    </a:ext>
                  </a:extLst>
                </p:cNvPr>
                <p:cNvSpPr/>
                <p:nvPr/>
              </p:nvSpPr>
              <p:spPr>
                <a:xfrm>
                  <a:off x="2546381" y="2271669"/>
                  <a:ext cx="744721" cy="204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B6C2EC4-E39C-744D-AB17-ACE2F8020C2E}"/>
                    </a:ext>
                  </a:extLst>
                </p:cNvPr>
                <p:cNvSpPr txBox="1"/>
                <p:nvPr/>
              </p:nvSpPr>
              <p:spPr>
                <a:xfrm>
                  <a:off x="2505697" y="2205704"/>
                  <a:ext cx="812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wsensor_device_types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9DB6519-8178-4D43-AE3B-52BE33847CC2}"/>
                  </a:ext>
                </a:extLst>
              </p:cNvPr>
              <p:cNvSpPr/>
              <p:nvPr/>
            </p:nvSpPr>
            <p:spPr>
              <a:xfrm>
                <a:off x="268606" y="1287934"/>
                <a:ext cx="823103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FDA3510F-6C0F-4E4F-A17F-C6F597E34412}"/>
                  </a:ext>
                </a:extLst>
              </p:cNvPr>
              <p:cNvSpPr txBox="1"/>
              <p:nvPr/>
            </p:nvSpPr>
            <p:spPr>
              <a:xfrm>
                <a:off x="294729" y="1299617"/>
                <a:ext cx="716124" cy="317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device_type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1A874A3-895A-3841-A28A-02160B831738}"/>
                </a:ext>
              </a:extLst>
            </p:cNvPr>
            <p:cNvSpPr txBox="1"/>
            <p:nvPr/>
          </p:nvSpPr>
          <p:spPr>
            <a:xfrm>
              <a:off x="4809097" y="2483375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83E1694-441F-7B44-BF22-9988E1128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1101" y="2711008"/>
              <a:ext cx="4677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5CD899D2-0205-AF49-9E59-74BC4F4203D4}"/>
                </a:ext>
              </a:extLst>
            </p:cNvPr>
            <p:cNvSpPr/>
            <p:nvPr/>
          </p:nvSpPr>
          <p:spPr>
            <a:xfrm flipH="1">
              <a:off x="2433790" y="1816244"/>
              <a:ext cx="4408444" cy="2219728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D42BB7C7-0B03-AD4F-85E0-86A999C0DDAD}"/>
                </a:ext>
              </a:extLst>
            </p:cNvPr>
            <p:cNvSpPr txBox="1"/>
            <p:nvPr/>
          </p:nvSpPr>
          <p:spPr>
            <a:xfrm>
              <a:off x="2318097" y="1466850"/>
              <a:ext cx="142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 Repairs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02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836B6CC9-9E01-6443-95A6-FD07BC1DC9C6}"/>
              </a:ext>
            </a:extLst>
          </p:cNvPr>
          <p:cNvSpPr txBox="1"/>
          <p:nvPr/>
        </p:nvSpPr>
        <p:spPr>
          <a:xfrm>
            <a:off x="3128211" y="240864"/>
            <a:ext cx="4251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</a:p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Weather API)</a:t>
            </a:r>
            <a:endParaRPr lang="en-US" sz="2400" b="1" cap="small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163491-84CF-AC43-B87F-0611AAD5CFC7}"/>
              </a:ext>
            </a:extLst>
          </p:cNvPr>
          <p:cNvGrpSpPr/>
          <p:nvPr/>
        </p:nvGrpSpPr>
        <p:grpSpPr>
          <a:xfrm>
            <a:off x="16043" y="1443520"/>
            <a:ext cx="3821440" cy="5974208"/>
            <a:chOff x="16043" y="1443520"/>
            <a:chExt cx="3821440" cy="597420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13ED02-0E20-B94F-BE3A-BA43FBE35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387" y="4296376"/>
              <a:ext cx="762925" cy="77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1883B9-F797-7547-866D-5BA2902C448E}"/>
                </a:ext>
              </a:extLst>
            </p:cNvPr>
            <p:cNvCxnSpPr>
              <a:cxnSpLocks/>
            </p:cNvCxnSpPr>
            <p:nvPr/>
          </p:nvCxnSpPr>
          <p:spPr>
            <a:xfrm>
              <a:off x="665387" y="2151725"/>
              <a:ext cx="0" cy="21523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AD6605-DE14-004A-98CB-F3F84F162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387" y="2251693"/>
              <a:ext cx="76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C64405-0D2C-0F47-B76A-708BE5E4659E}"/>
                </a:ext>
              </a:extLst>
            </p:cNvPr>
            <p:cNvSpPr txBox="1"/>
            <p:nvPr/>
          </p:nvSpPr>
          <p:spPr>
            <a:xfrm>
              <a:off x="412310" y="2140163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A2A766-8DF1-1C4D-BA76-1043D3BA0849}"/>
                </a:ext>
              </a:extLst>
            </p:cNvPr>
            <p:cNvSpPr txBox="1"/>
            <p:nvPr/>
          </p:nvSpPr>
          <p:spPr>
            <a:xfrm>
              <a:off x="1117066" y="4042469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F4BAE8-C77E-2444-8C2F-5E12719A01B9}"/>
                </a:ext>
              </a:extLst>
            </p:cNvPr>
            <p:cNvGrpSpPr/>
            <p:nvPr/>
          </p:nvGrpSpPr>
          <p:grpSpPr>
            <a:xfrm>
              <a:off x="16043" y="1443520"/>
              <a:ext cx="1323244" cy="707059"/>
              <a:chOff x="102657" y="922829"/>
              <a:chExt cx="1323244" cy="70705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39A68B8-E55F-504C-A309-8B92D3746A57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940592-0F1E-B44C-9461-DC22E4695EF3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E60CED8-1973-AE41-86DF-BAA21552D626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9AF048-5983-4647-B2FE-27596E6BB836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69D4983-8B0F-4B4E-8DEA-E4C189234FF5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96C359-F965-E74E-BED1-677D4B3E4AF1}"/>
                  </a:ext>
                </a:extLst>
              </p:cNvPr>
              <p:cNvSpPr txBox="1"/>
              <p:nvPr/>
            </p:nvSpPr>
            <p:spPr>
              <a:xfrm>
                <a:off x="102657" y="1320018"/>
                <a:ext cx="13232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 algn="ctr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5F07618-BCB5-3742-918D-55593A21DC91}"/>
                </a:ext>
              </a:extLst>
            </p:cNvPr>
            <p:cNvGrpSpPr/>
            <p:nvPr/>
          </p:nvGrpSpPr>
          <p:grpSpPr>
            <a:xfrm>
              <a:off x="1411753" y="3497632"/>
              <a:ext cx="2365640" cy="3920096"/>
              <a:chOff x="513677" y="2684388"/>
              <a:chExt cx="2365640" cy="392009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49157B6-024D-694C-95E2-2E3106908088}"/>
                  </a:ext>
                </a:extLst>
              </p:cNvPr>
              <p:cNvGrpSpPr/>
              <p:nvPr/>
            </p:nvGrpSpPr>
            <p:grpSpPr>
              <a:xfrm>
                <a:off x="513677" y="2684388"/>
                <a:ext cx="2365640" cy="3920096"/>
                <a:chOff x="267055" y="922829"/>
                <a:chExt cx="1720816" cy="3920096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E71889-2622-DB42-9567-BE8B035A28E3}"/>
                    </a:ext>
                  </a:extLst>
                </p:cNvPr>
                <p:cNvSpPr txBox="1"/>
                <p:nvPr/>
              </p:nvSpPr>
              <p:spPr>
                <a:xfrm>
                  <a:off x="267055" y="954166"/>
                  <a:ext cx="16076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weather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F603B00-0740-324C-A769-5EDCFFA48949}"/>
                    </a:ext>
                  </a:extLst>
                </p:cNvPr>
                <p:cNvSpPr/>
                <p:nvPr/>
              </p:nvSpPr>
              <p:spPr>
                <a:xfrm>
                  <a:off x="268606" y="1287933"/>
                  <a:ext cx="1606140" cy="33562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E8EF491-516A-8E41-804A-6EB1BA393826}"/>
                    </a:ext>
                  </a:extLst>
                </p:cNvPr>
                <p:cNvSpPr txBox="1"/>
                <p:nvPr/>
              </p:nvSpPr>
              <p:spPr>
                <a:xfrm>
                  <a:off x="268605" y="1303495"/>
                  <a:ext cx="1719266" cy="3539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cid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fk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date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timez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air_temperature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humidity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longwave_radiation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shortwave_radiation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zonal_wind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meridional_wind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pressure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convective_precipitation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potential_energy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potential_evaporation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data_source_atmosphere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2EC35EC-099D-3D4D-86EE-959777977CE4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606139" cy="3657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A11A5C-7965-B94C-B27B-CC1AE41235F1}"/>
                  </a:ext>
                </a:extLst>
              </p:cNvPr>
              <p:cNvSpPr txBox="1"/>
              <p:nvPr/>
            </p:nvSpPr>
            <p:spPr>
              <a:xfrm>
                <a:off x="631380" y="2713777"/>
                <a:ext cx="19568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weather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0BA09C2-E87B-BB48-97B5-6E5B28919D08}"/>
                </a:ext>
              </a:extLst>
            </p:cNvPr>
            <p:cNvGrpSpPr/>
            <p:nvPr/>
          </p:nvGrpSpPr>
          <p:grpSpPr>
            <a:xfrm>
              <a:off x="1415520" y="1444001"/>
              <a:ext cx="2421963" cy="1915095"/>
              <a:chOff x="-2396255" y="2536985"/>
              <a:chExt cx="2210125" cy="191509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2405278-B15A-3F43-97FD-EB7F9C20A165}"/>
                  </a:ext>
                </a:extLst>
              </p:cNvPr>
              <p:cNvGrpSpPr/>
              <p:nvPr/>
            </p:nvGrpSpPr>
            <p:grpSpPr>
              <a:xfrm>
                <a:off x="-2396255" y="2536985"/>
                <a:ext cx="2210125" cy="1915095"/>
                <a:chOff x="267055" y="922829"/>
                <a:chExt cx="1607691" cy="1915095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22EA52-FFA8-0948-BF3C-0BB92CD45378}"/>
                    </a:ext>
                  </a:extLst>
                </p:cNvPr>
                <p:cNvSpPr txBox="1"/>
                <p:nvPr/>
              </p:nvSpPr>
              <p:spPr>
                <a:xfrm>
                  <a:off x="267055" y="954166"/>
                  <a:ext cx="16076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weather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8024437-3A58-6F44-8533-3B755AFC98F2}"/>
                    </a:ext>
                  </a:extLst>
                </p:cNvPr>
                <p:cNvSpPr/>
                <p:nvPr/>
              </p:nvSpPr>
              <p:spPr>
                <a:xfrm>
                  <a:off x="268607" y="1287934"/>
                  <a:ext cx="1443957" cy="15499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A8D34B7-9AD7-F24B-B113-B855A886DA15}"/>
                    </a:ext>
                  </a:extLst>
                </p:cNvPr>
                <p:cNvSpPr txBox="1"/>
                <p:nvPr/>
              </p:nvSpPr>
              <p:spPr>
                <a:xfrm>
                  <a:off x="268605" y="1367663"/>
                  <a:ext cx="154508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cid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fk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date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timez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endPara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rainfall</a:t>
                  </a:r>
                </a:p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data_source_rainfall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03B8566-4E47-E947-905D-2E37B4BB7326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443957" cy="3657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3CCBB4-0260-3C4D-B86E-2DD78B9977EB}"/>
                  </a:ext>
                </a:extLst>
              </p:cNvPr>
              <p:cNvSpPr txBox="1"/>
              <p:nvPr/>
            </p:nvSpPr>
            <p:spPr>
              <a:xfrm>
                <a:off x="-2316065" y="2581317"/>
                <a:ext cx="1791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rainfall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F23780-E59A-1340-9F8F-A07F15D4DB2E}"/>
                </a:ext>
              </a:extLst>
            </p:cNvPr>
            <p:cNvSpPr txBox="1"/>
            <p:nvPr/>
          </p:nvSpPr>
          <p:spPr>
            <a:xfrm>
              <a:off x="1161160" y="2219768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81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273DA-8FE4-BF47-9ED8-380F477876C9}"/>
              </a:ext>
            </a:extLst>
          </p:cNvPr>
          <p:cNvSpPr txBox="1"/>
          <p:nvPr/>
        </p:nvSpPr>
        <p:spPr>
          <a:xfrm>
            <a:off x="110185" y="236191"/>
            <a:ext cx="983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Weed Research</a:t>
            </a:r>
            <a:endParaRPr lang="en-US" sz="2400" b="1" cap="small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80A3B68-D55E-D246-AB2A-69D10EDAA112}"/>
              </a:ext>
            </a:extLst>
          </p:cNvPr>
          <p:cNvGrpSpPr/>
          <p:nvPr/>
        </p:nvGrpSpPr>
        <p:grpSpPr>
          <a:xfrm>
            <a:off x="1957735" y="1873916"/>
            <a:ext cx="5757920" cy="2045273"/>
            <a:chOff x="710910" y="1600503"/>
            <a:chExt cx="5757920" cy="20452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263137F-71BC-4646-8165-AAD3E86B200F}"/>
                </a:ext>
              </a:extLst>
            </p:cNvPr>
            <p:cNvGrpSpPr/>
            <p:nvPr/>
          </p:nvGrpSpPr>
          <p:grpSpPr>
            <a:xfrm>
              <a:off x="710910" y="2563636"/>
              <a:ext cx="1568903" cy="707059"/>
              <a:chOff x="268605" y="922829"/>
              <a:chExt cx="1141253" cy="70705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711404A-EF77-904A-BE59-2865004A92BA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A28B43-9975-FC41-8D2F-C7F07255AAFB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0F5A651-375C-1A4B-B91E-BC2D1560C860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840D85A-CDCE-454C-9877-144C0160B80B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treatments</a:t>
                  </a: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C973B6-26D3-5747-9B29-E7E8FCDBCE86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4114E1-AF10-6248-BBE5-1D69A74017AA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5478A9-9FFE-D947-9D53-44D1860AC93E}"/>
                </a:ext>
              </a:extLst>
            </p:cNvPr>
            <p:cNvGrpSpPr/>
            <p:nvPr/>
          </p:nvGrpSpPr>
          <p:grpSpPr>
            <a:xfrm>
              <a:off x="2797786" y="1600503"/>
              <a:ext cx="1598078" cy="2045273"/>
              <a:chOff x="267055" y="922829"/>
              <a:chExt cx="1162475" cy="204527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4D4974D-9C0E-F243-B826-F7572FB25278}"/>
                  </a:ext>
                </a:extLst>
              </p:cNvPr>
              <p:cNvSpPr/>
              <p:nvPr/>
            </p:nvSpPr>
            <p:spPr>
              <a:xfrm>
                <a:off x="268607" y="922829"/>
                <a:ext cx="1160922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99B077-F8B7-DD4C-A649-F391BDA19544}"/>
                  </a:ext>
                </a:extLst>
              </p:cNvPr>
              <p:cNvSpPr txBox="1"/>
              <p:nvPr/>
            </p:nvSpPr>
            <p:spPr>
              <a:xfrm>
                <a:off x="267055" y="954166"/>
                <a:ext cx="1162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weed_research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ACF2CA-F517-8F41-BF4C-DFA9C1B3059A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160924" cy="1680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0A9EA0-73B0-CE4F-8782-DDD2157FFAD0}"/>
                  </a:ext>
                </a:extLst>
              </p:cNvPr>
              <p:cNvSpPr txBox="1"/>
              <p:nvPr/>
            </p:nvSpPr>
            <p:spPr>
              <a:xfrm>
                <a:off x="268605" y="1367663"/>
                <a:ext cx="1160925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filename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DB812A-90B9-D246-A6DD-72CB3F110D45}"/>
                </a:ext>
              </a:extLst>
            </p:cNvPr>
            <p:cNvGrpSpPr/>
            <p:nvPr/>
          </p:nvGrpSpPr>
          <p:grpSpPr>
            <a:xfrm>
              <a:off x="1734443" y="1900218"/>
              <a:ext cx="1168060" cy="563234"/>
              <a:chOff x="1583141" y="1563042"/>
              <a:chExt cx="1168060" cy="563234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1AFB51F-CDEB-FD43-BF28-FA23AD765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41" y="1828800"/>
                <a:ext cx="772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87A21E2-BB3D-5F43-9512-8327B3146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301" y="2072640"/>
                <a:ext cx="2966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2C38EB1-8AC1-684A-9A47-83E793B8E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301" y="1816859"/>
                <a:ext cx="0" cy="2557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505AD8-E429-1B41-912E-21D1B93D1EA0}"/>
                  </a:ext>
                </a:extLst>
              </p:cNvPr>
              <p:cNvSpPr txBox="1"/>
              <p:nvPr/>
            </p:nvSpPr>
            <p:spPr>
              <a:xfrm>
                <a:off x="1607466" y="1563042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EC352-A8CE-294A-B17F-37F98CD096D8}"/>
                  </a:ext>
                </a:extLst>
              </p:cNvPr>
              <p:cNvSpPr txBox="1"/>
              <p:nvPr/>
            </p:nvSpPr>
            <p:spPr>
              <a:xfrm>
                <a:off x="2391423" y="1849277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96B49D-5DD9-864C-A788-79A9DD7E9498}"/>
                </a:ext>
              </a:extLst>
            </p:cNvPr>
            <p:cNvGrpSpPr/>
            <p:nvPr/>
          </p:nvGrpSpPr>
          <p:grpSpPr>
            <a:xfrm>
              <a:off x="710910" y="1600503"/>
              <a:ext cx="1141253" cy="707059"/>
              <a:chOff x="268605" y="922829"/>
              <a:chExt cx="1141253" cy="7070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E65AD3B-2E55-3D4D-A81A-D39CC7E11E67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3F3D6FC-D0F2-964C-B9E3-1B5D8B40AC70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6309B3E-63D2-9943-9F71-88F3F61D47F7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AD362DB-0900-FB46-81EB-E43C077DE920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5D4986B-D3A4-7047-98AC-4C8DF234C139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490516-EAAC-6147-B1C7-E2C6412E977E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9C6174-36CC-9945-85E2-0837337F5227}"/>
                </a:ext>
              </a:extLst>
            </p:cNvPr>
            <p:cNvGrpSpPr/>
            <p:nvPr/>
          </p:nvGrpSpPr>
          <p:grpSpPr>
            <a:xfrm>
              <a:off x="2107705" y="2399813"/>
              <a:ext cx="794798" cy="763605"/>
              <a:chOff x="1956403" y="2062637"/>
              <a:chExt cx="794798" cy="76360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FAC470-05FB-E844-83F5-74D62EFFE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992" y="2780857"/>
                <a:ext cx="187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D2B22AE-4D8A-F648-AB08-65A89CE15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4504" y="2300218"/>
                <a:ext cx="457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B4A3FE-A0F4-BB4F-9A87-FEFAB45F7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4720" y="2300218"/>
                <a:ext cx="0" cy="4872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450512-7947-5A45-8AFF-057E23B57313}"/>
                  </a:ext>
                </a:extLst>
              </p:cNvPr>
              <p:cNvSpPr txBox="1"/>
              <p:nvPr/>
            </p:nvSpPr>
            <p:spPr>
              <a:xfrm>
                <a:off x="2391423" y="2062637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A272CC-5A8A-1D48-BDCA-E6AD51F23071}"/>
                  </a:ext>
                </a:extLst>
              </p:cNvPr>
              <p:cNvSpPr txBox="1"/>
              <p:nvPr/>
            </p:nvSpPr>
            <p:spPr>
              <a:xfrm>
                <a:off x="1956403" y="2549243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F16CF6-B491-D046-B00C-9E1EAA2AF163}"/>
                </a:ext>
              </a:extLst>
            </p:cNvPr>
            <p:cNvGrpSpPr/>
            <p:nvPr/>
          </p:nvGrpSpPr>
          <p:grpSpPr>
            <a:xfrm>
              <a:off x="5148622" y="1600503"/>
              <a:ext cx="1320208" cy="707059"/>
              <a:chOff x="268605" y="922829"/>
              <a:chExt cx="1141253" cy="70705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1C3CB4E-F2D3-3841-9C0D-13B8E903820E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D22FFA-F7CB-DA41-A9BF-D41048A13128}"/>
                  </a:ext>
                </a:extLst>
              </p:cNvPr>
              <p:cNvGrpSpPr/>
              <p:nvPr/>
            </p:nvGrpSpPr>
            <p:grpSpPr>
              <a:xfrm>
                <a:off x="284915" y="950175"/>
                <a:ext cx="1022710" cy="307777"/>
                <a:chOff x="2511701" y="2222484"/>
                <a:chExt cx="1022710" cy="30777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74B4BB3-7D2F-AF48-8DFE-1937611B5929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76D59C-5965-4B4D-B004-2E6DB3334711}"/>
                    </a:ext>
                  </a:extLst>
                </p:cNvPr>
                <p:cNvSpPr txBox="1"/>
                <p:nvPr/>
              </p:nvSpPr>
              <p:spPr>
                <a:xfrm>
                  <a:off x="2609800" y="2222484"/>
                  <a:ext cx="8031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quadrats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187540-91E5-0D4B-99B7-5CAEC82598F2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54C56E-7C5A-5B47-97B9-9DDDDE8A152B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07385C-B553-D04E-81F5-BBC56FABCAE3}"/>
                </a:ext>
              </a:extLst>
            </p:cNvPr>
            <p:cNvGrpSpPr/>
            <p:nvPr/>
          </p:nvGrpSpPr>
          <p:grpSpPr>
            <a:xfrm>
              <a:off x="4394469" y="2140571"/>
              <a:ext cx="747383" cy="731520"/>
              <a:chOff x="4394469" y="2140571"/>
              <a:chExt cx="747383" cy="73152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6F97A4B-E133-464F-9B40-3A92FC4E5E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2417" y="2140571"/>
                <a:ext cx="876" cy="7315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0C2E89E-88C1-C147-80F7-AC490C16D8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4469" y="2868779"/>
                <a:ext cx="377516" cy="2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5FC9BDA-B0E2-A74D-8844-572BF5549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1462" y="2146509"/>
                <a:ext cx="390390" cy="18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A40AFD-F4FC-CB41-A39B-383D71DCC44A}"/>
                </a:ext>
              </a:extLst>
            </p:cNvPr>
            <p:cNvGrpSpPr/>
            <p:nvPr/>
          </p:nvGrpSpPr>
          <p:grpSpPr>
            <a:xfrm>
              <a:off x="5167490" y="2526956"/>
              <a:ext cx="1301340" cy="707059"/>
              <a:chOff x="268605" y="922829"/>
              <a:chExt cx="1141253" cy="70705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68F7C36-6217-1F4E-8B5F-D80B21B8ED57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CCACA2B-675A-A149-A697-171B58EF6088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6AA8213-8D7C-804D-87EA-2444F8EB78D8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26309B7-008E-F541-B5FE-C22E4F38463E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941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times</a:t>
                  </a: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60ED5D-F26C-AB40-94A4-94D79A4B66BA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AF1CB6-B7B7-C443-89B9-F9F0E2A83878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A130F1-16DB-0548-8757-ED962E5EBF9D}"/>
                </a:ext>
              </a:extLst>
            </p:cNvPr>
            <p:cNvSpPr txBox="1"/>
            <p:nvPr/>
          </p:nvSpPr>
          <p:spPr>
            <a:xfrm>
              <a:off x="4331712" y="2676812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E3FF8D-A7CB-2142-9354-B70C4AC7B4AE}"/>
                </a:ext>
              </a:extLst>
            </p:cNvPr>
            <p:cNvSpPr txBox="1"/>
            <p:nvPr/>
          </p:nvSpPr>
          <p:spPr>
            <a:xfrm>
              <a:off x="4950165" y="1924336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2177F3-DFA7-ED4B-81BA-942349379409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flipV="1">
              <a:off x="4391287" y="3078179"/>
              <a:ext cx="7762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180B1C-B87E-F64C-A162-D197E110CA0F}"/>
                </a:ext>
              </a:extLst>
            </p:cNvPr>
            <p:cNvSpPr txBox="1"/>
            <p:nvPr/>
          </p:nvSpPr>
          <p:spPr>
            <a:xfrm>
              <a:off x="4959135" y="2851489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0911ECD-E3BF-0641-8DAB-7DB2F6FD6A9A}"/>
                </a:ext>
              </a:extLst>
            </p:cNvPr>
            <p:cNvSpPr txBox="1"/>
            <p:nvPr/>
          </p:nvSpPr>
          <p:spPr>
            <a:xfrm>
              <a:off x="4336001" y="2879051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99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B4662-0E88-FB4B-802F-DA79011983BB}"/>
              </a:ext>
            </a:extLst>
          </p:cNvPr>
          <p:cNvSpPr txBox="1"/>
          <p:nvPr/>
        </p:nvSpPr>
        <p:spPr>
          <a:xfrm>
            <a:off x="110185" y="236191"/>
            <a:ext cx="983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Density </a:t>
            </a:r>
            <a:r>
              <a:rPr lang="en-US" sz="2400" b="1" cap="sm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[Retired Protocol]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E6D69D-2BF7-3041-915E-0C49F80F5DE3}"/>
              </a:ext>
            </a:extLst>
          </p:cNvPr>
          <p:cNvGrpSpPr/>
          <p:nvPr/>
        </p:nvGrpSpPr>
        <p:grpSpPr>
          <a:xfrm>
            <a:off x="1743225" y="2050752"/>
            <a:ext cx="6571949" cy="2261738"/>
            <a:chOff x="382580" y="1360941"/>
            <a:chExt cx="6571949" cy="226173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4BF550A-9F59-9744-9F81-9B92BC865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482" y="2816772"/>
              <a:ext cx="7708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DD3D32-AC27-CE4F-80A5-74A880E1A2A0}"/>
                </a:ext>
              </a:extLst>
            </p:cNvPr>
            <p:cNvGrpSpPr/>
            <p:nvPr/>
          </p:nvGrpSpPr>
          <p:grpSpPr>
            <a:xfrm>
              <a:off x="517778" y="2325096"/>
              <a:ext cx="1568903" cy="707059"/>
              <a:chOff x="268605" y="922829"/>
              <a:chExt cx="1141253" cy="70705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39AE31-F5F2-4D40-8808-BEAD05AE4C0F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07A6ED-79F2-7140-8CAB-E5E0C991AC2A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4A2D33-E449-8141-BB85-C9C095974D14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4DCFA1-535F-F84F-91B8-A2E57927FAF3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treatments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BED985D-F9E2-7149-AE94-36B75866859E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7D0EA2-7CB4-934F-9620-E1EC70928663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B75CFA3-6997-D74C-AEC4-329586618C1A}"/>
                </a:ext>
              </a:extLst>
            </p:cNvPr>
            <p:cNvGrpSpPr/>
            <p:nvPr/>
          </p:nvGrpSpPr>
          <p:grpSpPr>
            <a:xfrm>
              <a:off x="5385626" y="2275253"/>
              <a:ext cx="1568903" cy="707059"/>
              <a:chOff x="268605" y="922829"/>
              <a:chExt cx="1141253" cy="7070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5664FA-CB8D-4748-B1BF-E2D552636A34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3B551E1-417D-6A48-9069-8B966719EFF7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C93C646-711B-284B-A987-B65B93F0283A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3DE838F-A8C3-B044-B2C0-4448F18A6414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941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subsamples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C810B78-A7E9-6D4F-87AB-43F74391261A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96CF23-B207-BF44-959D-C421E8235C00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subsample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D616F67-D9AB-5240-BA5A-4F1A759F8CE6}"/>
                </a:ext>
              </a:extLst>
            </p:cNvPr>
            <p:cNvGrpSpPr/>
            <p:nvPr/>
          </p:nvGrpSpPr>
          <p:grpSpPr>
            <a:xfrm>
              <a:off x="2606785" y="1361963"/>
              <a:ext cx="2199624" cy="2260716"/>
              <a:chOff x="268605" y="922829"/>
              <a:chExt cx="1600053" cy="226071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4E01B35-7468-B949-BD2F-2A88210640DD}"/>
                  </a:ext>
                </a:extLst>
              </p:cNvPr>
              <p:cNvSpPr/>
              <p:nvPr/>
            </p:nvSpPr>
            <p:spPr>
              <a:xfrm>
                <a:off x="268607" y="922829"/>
                <a:ext cx="1470475" cy="365760"/>
              </a:xfrm>
              <a:prstGeom prst="rect">
                <a:avLst/>
              </a:prstGeom>
              <a:pattFill prst="diag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0864233-70C2-5C46-B916-8C0CFA694FCF}"/>
                  </a:ext>
                </a:extLst>
              </p:cNvPr>
              <p:cNvGrpSpPr/>
              <p:nvPr/>
            </p:nvGrpSpPr>
            <p:grpSpPr>
              <a:xfrm>
                <a:off x="284122" y="941466"/>
                <a:ext cx="1436733" cy="307777"/>
                <a:chOff x="2510908" y="2213775"/>
                <a:chExt cx="1436733" cy="307777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567B045-C5F4-0241-B09F-223FDC597D3A}"/>
                    </a:ext>
                  </a:extLst>
                </p:cNvPr>
                <p:cNvSpPr/>
                <p:nvPr/>
              </p:nvSpPr>
              <p:spPr>
                <a:xfrm>
                  <a:off x="2510908" y="2274896"/>
                  <a:ext cx="1436733" cy="2129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0FBDB45-B013-2040-A45A-C39740137F65}"/>
                    </a:ext>
                  </a:extLst>
                </p:cNvPr>
                <p:cNvSpPr txBox="1"/>
                <p:nvPr/>
              </p:nvSpPr>
              <p:spPr>
                <a:xfrm>
                  <a:off x="2772111" y="2213775"/>
                  <a:ext cx="8842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bulk_density</a:t>
                  </a:r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BAF5481-A597-BA4E-A214-9CC7A96F3534}"/>
                  </a:ext>
                </a:extLst>
              </p:cNvPr>
              <p:cNvSpPr/>
              <p:nvPr/>
            </p:nvSpPr>
            <p:spPr>
              <a:xfrm>
                <a:off x="268606" y="1287933"/>
                <a:ext cx="1470477" cy="18952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619EEA-41C9-F84F-A0AF-D0542CD7ACE7}"/>
                  </a:ext>
                </a:extLst>
              </p:cNvPr>
              <p:cNvSpPr txBox="1"/>
              <p:nvPr/>
            </p:nvSpPr>
            <p:spPr>
              <a:xfrm>
                <a:off x="268605" y="1367663"/>
                <a:ext cx="160005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subsample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dry_soil_plus_bag_wt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17DB40F-6EDF-7C4C-835E-D37D60510774}"/>
                </a:ext>
              </a:extLst>
            </p:cNvPr>
            <p:cNvGrpSpPr/>
            <p:nvPr/>
          </p:nvGrpSpPr>
          <p:grpSpPr>
            <a:xfrm>
              <a:off x="1541311" y="1661678"/>
              <a:ext cx="1168060" cy="563234"/>
              <a:chOff x="1583141" y="1563042"/>
              <a:chExt cx="1168060" cy="56323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2A74CB1-0A19-9F4E-916A-A2E5904A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41" y="1828800"/>
                <a:ext cx="772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0D8A06B-A037-BD46-854A-00CF426AE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301" y="2072640"/>
                <a:ext cx="2966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2547B7C-A39C-1543-92EE-7178E2502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301" y="1816859"/>
                <a:ext cx="0" cy="2557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F18AAD9-EC1D-4B4C-97E3-7B7A1AB0010E}"/>
                  </a:ext>
                </a:extLst>
              </p:cNvPr>
              <p:cNvSpPr txBox="1"/>
              <p:nvPr/>
            </p:nvSpPr>
            <p:spPr>
              <a:xfrm>
                <a:off x="1607466" y="1563042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955ACD6-A393-024E-8F33-74DA83332F19}"/>
                  </a:ext>
                </a:extLst>
              </p:cNvPr>
              <p:cNvSpPr txBox="1"/>
              <p:nvPr/>
            </p:nvSpPr>
            <p:spPr>
              <a:xfrm>
                <a:off x="2391423" y="1849277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B29774-55A6-464D-ADAD-6553CD90C54F}"/>
                </a:ext>
              </a:extLst>
            </p:cNvPr>
            <p:cNvGrpSpPr/>
            <p:nvPr/>
          </p:nvGrpSpPr>
          <p:grpSpPr>
            <a:xfrm>
              <a:off x="382580" y="1361963"/>
              <a:ext cx="1321422" cy="707059"/>
              <a:chOff x="133407" y="922829"/>
              <a:chExt cx="1321422" cy="70705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3BE8B5-EC21-E94F-BBA3-6D667882D7A8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6F3BCC2-D36B-6F4A-AAE4-EA46E2316550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20F2785-EFD8-5642-97B7-E4C66B561434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5BBE13-390A-1C4C-8FC3-B12070ECC838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C633E6-4079-3043-88C3-A619B06D17C2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10C7F1-7F4C-CC41-8C85-D5BD8EB0325C}"/>
                  </a:ext>
                </a:extLst>
              </p:cNvPr>
              <p:cNvSpPr txBox="1"/>
              <p:nvPr/>
            </p:nvSpPr>
            <p:spPr>
              <a:xfrm>
                <a:off x="133407" y="1320163"/>
                <a:ext cx="13214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 algn="ctr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FD3A88-4D05-E845-A950-73CA28EF6F82}"/>
                </a:ext>
              </a:extLst>
            </p:cNvPr>
            <p:cNvGrpSpPr/>
            <p:nvPr/>
          </p:nvGrpSpPr>
          <p:grpSpPr>
            <a:xfrm>
              <a:off x="1930948" y="2161273"/>
              <a:ext cx="778423" cy="742041"/>
              <a:chOff x="1972778" y="2062637"/>
              <a:chExt cx="778423" cy="742041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6CBE79-8E05-D148-BAC1-AFFA0EAAC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992" y="2777682"/>
                <a:ext cx="187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EA39D24-B325-6947-9EF6-27E4778BF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4720" y="2290002"/>
                <a:ext cx="447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E2ADCDF-0C69-9543-8D30-E46CB3DD2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4720" y="2290002"/>
                <a:ext cx="0" cy="4872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FEF464-3C37-F04E-A3A4-9A2F874074E8}"/>
                  </a:ext>
                </a:extLst>
              </p:cNvPr>
              <p:cNvSpPr txBox="1"/>
              <p:nvPr/>
            </p:nvSpPr>
            <p:spPr>
              <a:xfrm>
                <a:off x="2391423" y="2062637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65FAC83-7F71-7E49-BB81-E924FB53DB66}"/>
                  </a:ext>
                </a:extLst>
              </p:cNvPr>
              <p:cNvSpPr txBox="1"/>
              <p:nvPr/>
            </p:nvSpPr>
            <p:spPr>
              <a:xfrm>
                <a:off x="1972778" y="2527679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FD3C86-06F0-2945-AB2F-DF1E1802D0B0}"/>
                </a:ext>
              </a:extLst>
            </p:cNvPr>
            <p:cNvGrpSpPr/>
            <p:nvPr/>
          </p:nvGrpSpPr>
          <p:grpSpPr>
            <a:xfrm>
              <a:off x="5380954" y="1360941"/>
              <a:ext cx="1320208" cy="707059"/>
              <a:chOff x="268605" y="922829"/>
              <a:chExt cx="1141253" cy="70705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D647B6-F953-E144-831A-53510C8F4E9B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FF1D9DD-D101-0944-9092-EBF127F2B31B}"/>
                  </a:ext>
                </a:extLst>
              </p:cNvPr>
              <p:cNvGrpSpPr/>
              <p:nvPr/>
            </p:nvGrpSpPr>
            <p:grpSpPr>
              <a:xfrm>
                <a:off x="284915" y="950175"/>
                <a:ext cx="1022710" cy="307777"/>
                <a:chOff x="2511701" y="2222484"/>
                <a:chExt cx="1022710" cy="30777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677AD28-2418-E743-97EB-5DEE1B8BCA95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26A31C-DBBF-0D4F-B4DA-DAF38EBD6E60}"/>
                    </a:ext>
                  </a:extLst>
                </p:cNvPr>
                <p:cNvSpPr txBox="1"/>
                <p:nvPr/>
              </p:nvSpPr>
              <p:spPr>
                <a:xfrm>
                  <a:off x="2664692" y="2222484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subplots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10014F1-62C8-EC4D-9166-DA0B2D540FD3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EB744-51CA-4D4A-9B5D-501B3F69B636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E0EB6F-5834-2A41-A5F9-5FD9F5E3B52E}"/>
                </a:ext>
              </a:extLst>
            </p:cNvPr>
            <p:cNvSpPr txBox="1"/>
            <p:nvPr/>
          </p:nvSpPr>
          <p:spPr>
            <a:xfrm>
              <a:off x="4578785" y="2404854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70BE619-8EE6-E746-B86F-F114E0D9E023}"/>
                </a:ext>
              </a:extLst>
            </p:cNvPr>
            <p:cNvCxnSpPr>
              <a:cxnSpLocks/>
            </p:cNvCxnSpPr>
            <p:nvPr/>
          </p:nvCxnSpPr>
          <p:spPr>
            <a:xfrm>
              <a:off x="5069899" y="1899391"/>
              <a:ext cx="3273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D654DE-614A-8B4D-BA58-3C22876BA674}"/>
                </a:ext>
              </a:extLst>
            </p:cNvPr>
            <p:cNvCxnSpPr>
              <a:cxnSpLocks/>
            </p:cNvCxnSpPr>
            <p:nvPr/>
          </p:nvCxnSpPr>
          <p:spPr>
            <a:xfrm>
              <a:off x="5080410" y="1899391"/>
              <a:ext cx="0" cy="722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E8AC77D-4F6B-CC4D-B36B-77BCB154FB8E}"/>
                </a:ext>
              </a:extLst>
            </p:cNvPr>
            <p:cNvCxnSpPr>
              <a:cxnSpLocks/>
            </p:cNvCxnSpPr>
            <p:nvPr/>
          </p:nvCxnSpPr>
          <p:spPr>
            <a:xfrm>
              <a:off x="4628279" y="2625687"/>
              <a:ext cx="4521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0F4E64-F110-FD41-AA6D-BB81BE440B32}"/>
                </a:ext>
              </a:extLst>
            </p:cNvPr>
            <p:cNvSpPr txBox="1"/>
            <p:nvPr/>
          </p:nvSpPr>
          <p:spPr>
            <a:xfrm>
              <a:off x="5165490" y="1673663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8B4CF3E-EC0A-B84A-8821-93205A58905A}"/>
                </a:ext>
              </a:extLst>
            </p:cNvPr>
            <p:cNvSpPr txBox="1"/>
            <p:nvPr/>
          </p:nvSpPr>
          <p:spPr>
            <a:xfrm>
              <a:off x="5188644" y="2583930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36ECAA9-F4C1-5B46-8105-87A95E9C9C0A}"/>
                </a:ext>
              </a:extLst>
            </p:cNvPr>
            <p:cNvSpPr txBox="1"/>
            <p:nvPr/>
          </p:nvSpPr>
          <p:spPr>
            <a:xfrm>
              <a:off x="4573431" y="2613593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88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B4662-0E88-FB4B-802F-DA79011983BB}"/>
              </a:ext>
            </a:extLst>
          </p:cNvPr>
          <p:cNvSpPr txBox="1"/>
          <p:nvPr/>
        </p:nvSpPr>
        <p:spPr>
          <a:xfrm>
            <a:off x="0" y="222543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 - Slide 1 </a:t>
            </a:r>
            <a:r>
              <a:rPr lang="en-US" sz="2400" b="1" cap="sm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[Retired Protocol]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DFF2E24-4BA7-3A47-AAC7-6A552E6256AA}"/>
              </a:ext>
            </a:extLst>
          </p:cNvPr>
          <p:cNvGrpSpPr/>
          <p:nvPr/>
        </p:nvGrpSpPr>
        <p:grpSpPr>
          <a:xfrm>
            <a:off x="876823" y="1613940"/>
            <a:ext cx="8304751" cy="4418733"/>
            <a:chOff x="548256" y="1585805"/>
            <a:chExt cx="8304751" cy="441873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4AF8C15-EEB6-4049-B12E-2F097D13E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157" y="2677320"/>
              <a:ext cx="2357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0C6CB17-1EEF-DD4A-A032-0821CF22B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9440" y="3296807"/>
              <a:ext cx="1645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B29774-55A6-464D-ADAD-6553CD90C54F}"/>
                </a:ext>
              </a:extLst>
            </p:cNvPr>
            <p:cNvGrpSpPr/>
            <p:nvPr/>
          </p:nvGrpSpPr>
          <p:grpSpPr>
            <a:xfrm>
              <a:off x="975906" y="1866587"/>
              <a:ext cx="1141253" cy="707059"/>
              <a:chOff x="268605" y="922829"/>
              <a:chExt cx="1141253" cy="70705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3BE8B5-EC21-E94F-BBA3-6D667882D7A8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6F3BCC2-D36B-6F4A-AAE4-EA46E2316550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20F2785-EFD8-5642-97B7-E4C66B561434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5BBE13-390A-1C4C-8FC3-B12070ECC838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C633E6-4079-3043-88C3-A619B06D17C2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10C7F1-7F4C-CC41-8C85-D5BD8EB0325C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DD3D32-AC27-CE4F-80A5-74A880E1A2A0}"/>
                </a:ext>
              </a:extLst>
            </p:cNvPr>
            <p:cNvGrpSpPr/>
            <p:nvPr/>
          </p:nvGrpSpPr>
          <p:grpSpPr>
            <a:xfrm>
              <a:off x="548256" y="3582033"/>
              <a:ext cx="1568903" cy="707059"/>
              <a:chOff x="268605" y="922829"/>
              <a:chExt cx="1141253" cy="70705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39AE31-F5F2-4D40-8808-BEAD05AE4C0F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07A6ED-79F2-7140-8CAB-E5E0C991AC2A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4A2D33-E449-8141-BB85-C9C095974D14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4DCFA1-535F-F84F-91B8-A2E57927FAF3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treatments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BED985D-F9E2-7149-AE94-36B75866859E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7D0EA2-7CB4-934F-9620-E1EC70928663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FD3C86-06F0-2945-AB2F-DF1E1802D0B0}"/>
                </a:ext>
              </a:extLst>
            </p:cNvPr>
            <p:cNvGrpSpPr/>
            <p:nvPr/>
          </p:nvGrpSpPr>
          <p:grpSpPr>
            <a:xfrm>
              <a:off x="796951" y="4439756"/>
              <a:ext cx="1320208" cy="707059"/>
              <a:chOff x="268605" y="922829"/>
              <a:chExt cx="1141253" cy="70705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D647B6-F953-E144-831A-53510C8F4E9B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FF1D9DD-D101-0944-9092-EBF127F2B31B}"/>
                  </a:ext>
                </a:extLst>
              </p:cNvPr>
              <p:cNvGrpSpPr/>
              <p:nvPr/>
            </p:nvGrpSpPr>
            <p:grpSpPr>
              <a:xfrm>
                <a:off x="284915" y="950175"/>
                <a:ext cx="1022710" cy="307777"/>
                <a:chOff x="2511701" y="2222484"/>
                <a:chExt cx="1022710" cy="30777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677AD28-2418-E743-97EB-5DEE1B8BCA95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26A31C-DBBF-0D4F-B4DA-DAF38EBD6E60}"/>
                    </a:ext>
                  </a:extLst>
                </p:cNvPr>
                <p:cNvSpPr txBox="1"/>
                <p:nvPr/>
              </p:nvSpPr>
              <p:spPr>
                <a:xfrm>
                  <a:off x="2664692" y="2222484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subplots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10014F1-62C8-EC4D-9166-DA0B2D540FD3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EB744-51CA-4D4A-9B5D-501B3F69B636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0E9AF8B-9B0F-314F-A96D-C85A1C8122EA}"/>
                </a:ext>
              </a:extLst>
            </p:cNvPr>
            <p:cNvGrpSpPr/>
            <p:nvPr/>
          </p:nvGrpSpPr>
          <p:grpSpPr>
            <a:xfrm>
              <a:off x="2891592" y="1884875"/>
              <a:ext cx="2318971" cy="4117714"/>
              <a:chOff x="268605" y="922829"/>
              <a:chExt cx="1686868" cy="411771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A64D78-6B01-434A-AB87-C3DAD2851EC9}"/>
                  </a:ext>
                </a:extLst>
              </p:cNvPr>
              <p:cNvSpPr/>
              <p:nvPr/>
            </p:nvSpPr>
            <p:spPr>
              <a:xfrm>
                <a:off x="268607" y="922829"/>
                <a:ext cx="1595246" cy="365103"/>
              </a:xfrm>
              <a:prstGeom prst="rect">
                <a:avLst/>
              </a:prstGeom>
              <a:pattFill prst="diag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1863CB-DFD8-9F44-84E5-1CD5CACBEDA5}"/>
                  </a:ext>
                </a:extLst>
              </p:cNvPr>
              <p:cNvGrpSpPr/>
              <p:nvPr/>
            </p:nvGrpSpPr>
            <p:grpSpPr>
              <a:xfrm>
                <a:off x="307011" y="951976"/>
                <a:ext cx="1516550" cy="307777"/>
                <a:chOff x="2533797" y="2224285"/>
                <a:chExt cx="1516550" cy="307777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235D5BB-6105-B748-BD84-7712374220AD}"/>
                    </a:ext>
                  </a:extLst>
                </p:cNvPr>
                <p:cNvSpPr/>
                <p:nvPr/>
              </p:nvSpPr>
              <p:spPr>
                <a:xfrm>
                  <a:off x="2533797" y="2274896"/>
                  <a:ext cx="1516550" cy="2129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4C097D0-6DDE-354E-8ECB-B9A63876C0AB}"/>
                    </a:ext>
                  </a:extLst>
                </p:cNvPr>
                <p:cNvSpPr txBox="1"/>
                <p:nvPr/>
              </p:nvSpPr>
              <p:spPr>
                <a:xfrm>
                  <a:off x="2564437" y="2224285"/>
                  <a:ext cx="14859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soil_nitrogen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3E934B5-FBD5-9544-8369-4A098D7002B1}"/>
                  </a:ext>
                </a:extLst>
              </p:cNvPr>
              <p:cNvSpPr/>
              <p:nvPr/>
            </p:nvSpPr>
            <p:spPr>
              <a:xfrm>
                <a:off x="268605" y="1287932"/>
                <a:ext cx="1595248" cy="37526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FE8F4B-513E-A24D-94FF-DBDFC56B252E}"/>
                  </a:ext>
                </a:extLst>
              </p:cNvPr>
              <p:cNvSpPr txBox="1"/>
              <p:nvPr/>
            </p:nvSpPr>
            <p:spPr>
              <a:xfrm>
                <a:off x="310716" y="1385212"/>
                <a:ext cx="164475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season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empty_bag_wt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soil_plus_bag_wt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rock_wt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moist_soil_plus_tin_wt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dry_soil_plus_tin_wt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n_vial_nb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n_soil_dry_wt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nh4_ppm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no3_ppm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86552E5-F677-2A4A-AF60-C217C51CBF50}"/>
                </a:ext>
              </a:extLst>
            </p:cNvPr>
            <p:cNvGrpSpPr/>
            <p:nvPr/>
          </p:nvGrpSpPr>
          <p:grpSpPr>
            <a:xfrm>
              <a:off x="781287" y="2724310"/>
              <a:ext cx="1335872" cy="707059"/>
              <a:chOff x="268605" y="922829"/>
              <a:chExt cx="1141253" cy="70705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D4E677-1C0C-8443-9CEE-8193229CA7D3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F02C335-9F8C-F94A-95EF-481DB900A3F1}"/>
                  </a:ext>
                </a:extLst>
              </p:cNvPr>
              <p:cNvGrpSpPr/>
              <p:nvPr/>
            </p:nvGrpSpPr>
            <p:grpSpPr>
              <a:xfrm>
                <a:off x="284915" y="950175"/>
                <a:ext cx="1022710" cy="307777"/>
                <a:chOff x="2511701" y="2222484"/>
                <a:chExt cx="1022710" cy="30777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D7725BC9-75AC-A749-B772-2E36BF53A113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C8809E-EAD2-534A-BA25-C6AFCC18837E}"/>
                    </a:ext>
                  </a:extLst>
                </p:cNvPr>
                <p:cNvSpPr txBox="1"/>
                <p:nvPr/>
              </p:nvSpPr>
              <p:spPr>
                <a:xfrm>
                  <a:off x="2664692" y="2222484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seasons</a:t>
                  </a:r>
                </a:p>
              </p:txBody>
            </p: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91918C-9D16-5B4A-A2E8-BEE84F858A40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75E88CA-237E-7F47-AEC1-70BB0AE13306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season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EA87532-BD1D-714C-B580-A0F41FCFD552}"/>
                </a:ext>
              </a:extLst>
            </p:cNvPr>
            <p:cNvGrpSpPr/>
            <p:nvPr/>
          </p:nvGrpSpPr>
          <p:grpSpPr>
            <a:xfrm>
              <a:off x="5755023" y="1893016"/>
              <a:ext cx="3097984" cy="4109573"/>
              <a:chOff x="268606" y="950465"/>
              <a:chExt cx="2253538" cy="4109573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42928F9-42F9-AB4E-A31A-A987B92BCB16}"/>
                  </a:ext>
                </a:extLst>
              </p:cNvPr>
              <p:cNvSpPr/>
              <p:nvPr/>
            </p:nvSpPr>
            <p:spPr>
              <a:xfrm>
                <a:off x="268607" y="950465"/>
                <a:ext cx="2253537" cy="337468"/>
              </a:xfrm>
              <a:prstGeom prst="rect">
                <a:avLst/>
              </a:prstGeom>
              <a:pattFill prst="diag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B25CA0B-0CCE-7C41-99C1-35A5C377CF40}"/>
                  </a:ext>
                </a:extLst>
              </p:cNvPr>
              <p:cNvGrpSpPr/>
              <p:nvPr/>
            </p:nvGrpSpPr>
            <p:grpSpPr>
              <a:xfrm>
                <a:off x="297117" y="965310"/>
                <a:ext cx="2179932" cy="307777"/>
                <a:chOff x="2523903" y="2237619"/>
                <a:chExt cx="2179932" cy="30777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D9C79F8-FCDE-7946-9EC1-580FED399F7D}"/>
                    </a:ext>
                  </a:extLst>
                </p:cNvPr>
                <p:cNvSpPr/>
                <p:nvPr/>
              </p:nvSpPr>
              <p:spPr>
                <a:xfrm>
                  <a:off x="2523903" y="2292798"/>
                  <a:ext cx="2179932" cy="2024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E6F67B3-1ADC-4D47-A909-81252DC2D5E4}"/>
                    </a:ext>
                  </a:extLst>
                </p:cNvPr>
                <p:cNvSpPr txBox="1"/>
                <p:nvPr/>
              </p:nvSpPr>
              <p:spPr>
                <a:xfrm>
                  <a:off x="2531179" y="2237619"/>
                  <a:ext cx="21726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farm_history</a:t>
                  </a:r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[retired]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2F681BB-0356-C846-87A5-17D683F80D93}"/>
                  </a:ext>
                </a:extLst>
              </p:cNvPr>
              <p:cNvSpPr/>
              <p:nvPr/>
            </p:nvSpPr>
            <p:spPr>
              <a:xfrm>
                <a:off x="268606" y="1287932"/>
                <a:ext cx="2253538" cy="37721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EB7BA2-B863-C142-BAB0-C8E3A076DF66}"/>
                  </a:ext>
                </a:extLst>
              </p:cNvPr>
              <p:cNvSpPr txBox="1"/>
              <p:nvPr/>
            </p:nvSpPr>
            <p:spPr>
              <a:xfrm>
                <a:off x="333106" y="1366720"/>
                <a:ext cx="212453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fall_sampling_date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spring_sampling_date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post_harvest_fertility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post_harvest_fertility_date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post_harvest_fertility_source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post_harvest_fertility_rate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at_pre_planting_fertilization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at_pre_planting_fertilization_date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at_pre_planting_fertilization_method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at_pre_planting_fertilization_rate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sidedress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sidedress_date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sidedress_rate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4EB57CB-5FC5-1443-A9F3-291546C60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6038" y="2439185"/>
              <a:ext cx="644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7C918F-3E9E-974D-B40C-EC9D83352780}"/>
                </a:ext>
              </a:extLst>
            </p:cNvPr>
            <p:cNvSpPr txBox="1"/>
            <p:nvPr/>
          </p:nvSpPr>
          <p:spPr>
            <a:xfrm>
              <a:off x="2651223" y="2512533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2C6A393-8EF0-E24A-B818-AAD050B914BF}"/>
                </a:ext>
              </a:extLst>
            </p:cNvPr>
            <p:cNvSpPr txBox="1"/>
            <p:nvPr/>
          </p:nvSpPr>
          <p:spPr>
            <a:xfrm>
              <a:off x="1990712" y="2201744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57ECC58-9CC9-C640-9558-6604913381D0}"/>
                </a:ext>
              </a:extLst>
            </p:cNvPr>
            <p:cNvGrpSpPr/>
            <p:nvPr/>
          </p:nvGrpSpPr>
          <p:grpSpPr>
            <a:xfrm>
              <a:off x="997633" y="5297479"/>
              <a:ext cx="1119526" cy="707059"/>
              <a:chOff x="268605" y="922829"/>
              <a:chExt cx="1141253" cy="70705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8B10987-DF76-624A-BE18-F7B2E37BBE33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88A5166-433D-684F-9BDF-C9C65D62970C}"/>
                  </a:ext>
                </a:extLst>
              </p:cNvPr>
              <p:cNvGrpSpPr/>
              <p:nvPr/>
            </p:nvGrpSpPr>
            <p:grpSpPr>
              <a:xfrm>
                <a:off x="284915" y="950175"/>
                <a:ext cx="1022710" cy="307777"/>
                <a:chOff x="2511701" y="2222484"/>
                <a:chExt cx="1022710" cy="307777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8BFCBE9-443F-CC45-A8D6-5268304FF0B8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D185568-ED97-FC40-BDEE-16316A1197F1}"/>
                    </a:ext>
                  </a:extLst>
                </p:cNvPr>
                <p:cNvSpPr txBox="1"/>
                <p:nvPr/>
              </p:nvSpPr>
              <p:spPr>
                <a:xfrm>
                  <a:off x="2664692" y="2222484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depths</a:t>
                  </a:r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8F44FB4-F88A-BA45-B707-1478AFA9348F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57B7301-2FC9-6249-A57D-A07D12A89A83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9BADA7-C7EA-AE48-9D00-2A8C13B36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2478" y="2724310"/>
              <a:ext cx="2110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A382427-6CDB-FC43-9823-2EA0033F7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994" y="158707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789E43A-418C-404A-9E18-50D29F33F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51" y="2923154"/>
              <a:ext cx="7223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E44209-592A-C14E-A44A-FBB085200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7167" y="2918314"/>
              <a:ext cx="0" cy="384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FEBAB37-CFC4-C34D-B6EB-6A6FDE1F5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758" y="3139325"/>
              <a:ext cx="5408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E5443E-AB0C-294F-A4E9-5E28A600BA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3666" y="4155091"/>
              <a:ext cx="3566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A2FA1EF-CBC6-8248-8B66-64E5EA9E3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8" y="3133462"/>
              <a:ext cx="0" cy="1024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3F239D5-EE9D-E144-A240-49A8FF7D4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6284" y="3354427"/>
              <a:ext cx="3623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2F8E876-C964-B343-BF3E-F1F7CBB10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7186" y="5016893"/>
              <a:ext cx="521208" cy="2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4E250C-E336-3E4A-956D-F0283A7F2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509" y="3345670"/>
              <a:ext cx="0" cy="16712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6EC8104-1CAC-D147-9950-52E31DAAE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787" y="3577165"/>
              <a:ext cx="188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A7F462C-B6FB-894E-9CA6-AEACB8BC4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6039" y="5864941"/>
              <a:ext cx="670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EB3E346-E79F-BF4A-B0EE-44294EB77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6820" y="3570133"/>
              <a:ext cx="0" cy="2304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21A6B8D-EF21-E34E-9308-2958FBB630D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477" y="1592641"/>
              <a:ext cx="28986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74C8339-843B-3645-AE37-EDC6BBAC8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9437" y="1585805"/>
              <a:ext cx="0" cy="1097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5519B6A-4E71-D74D-AD53-5E550DEC5E62}"/>
                </a:ext>
              </a:extLst>
            </p:cNvPr>
            <p:cNvSpPr txBox="1"/>
            <p:nvPr/>
          </p:nvSpPr>
          <p:spPr>
            <a:xfrm>
              <a:off x="1953520" y="3070407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204715B-25EF-AF49-8864-B4D237F07C89}"/>
                </a:ext>
              </a:extLst>
            </p:cNvPr>
            <p:cNvSpPr txBox="1"/>
            <p:nvPr/>
          </p:nvSpPr>
          <p:spPr>
            <a:xfrm>
              <a:off x="1947236" y="3927521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FC31F34-3B2C-7F41-8C24-DEDA226687A8}"/>
                </a:ext>
              </a:extLst>
            </p:cNvPr>
            <p:cNvSpPr txBox="1"/>
            <p:nvPr/>
          </p:nvSpPr>
          <p:spPr>
            <a:xfrm>
              <a:off x="1991129" y="4786094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08F19C1-B05E-754C-B169-5F08AE742DA2}"/>
                </a:ext>
              </a:extLst>
            </p:cNvPr>
            <p:cNvSpPr txBox="1"/>
            <p:nvPr/>
          </p:nvSpPr>
          <p:spPr>
            <a:xfrm>
              <a:off x="1993202" y="5632443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141D9EA-9EA8-ED4E-9D5D-072151D24F0D}"/>
                </a:ext>
              </a:extLst>
            </p:cNvPr>
            <p:cNvSpPr txBox="1"/>
            <p:nvPr/>
          </p:nvSpPr>
          <p:spPr>
            <a:xfrm>
              <a:off x="2651223" y="2728571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7157579-1B97-AE40-8E5F-D58E7A5ACFF9}"/>
                </a:ext>
              </a:extLst>
            </p:cNvPr>
            <p:cNvSpPr txBox="1"/>
            <p:nvPr/>
          </p:nvSpPr>
          <p:spPr>
            <a:xfrm>
              <a:off x="2651223" y="2944609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DF69F16-DBF2-A04A-9D2C-99C9A0A88010}"/>
                </a:ext>
              </a:extLst>
            </p:cNvPr>
            <p:cNvSpPr txBox="1"/>
            <p:nvPr/>
          </p:nvSpPr>
          <p:spPr>
            <a:xfrm>
              <a:off x="2651223" y="3160647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92EDD5B-1126-EE4B-BA67-D93AAB686148}"/>
                </a:ext>
              </a:extLst>
            </p:cNvPr>
            <p:cNvSpPr txBox="1"/>
            <p:nvPr/>
          </p:nvSpPr>
          <p:spPr>
            <a:xfrm>
              <a:off x="2651223" y="3376683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54D088B-B9F7-5D43-8888-57444A1B7DAF}"/>
                </a:ext>
              </a:extLst>
            </p:cNvPr>
            <p:cNvSpPr txBox="1"/>
            <p:nvPr/>
          </p:nvSpPr>
          <p:spPr>
            <a:xfrm>
              <a:off x="5532081" y="2447311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65B73F3-68B9-1C45-99B9-AB74B04666A6}"/>
              </a:ext>
            </a:extLst>
          </p:cNvPr>
          <p:cNvSpPr txBox="1"/>
          <p:nvPr/>
        </p:nvSpPr>
        <p:spPr>
          <a:xfrm>
            <a:off x="2100528" y="533748"/>
            <a:ext cx="5693569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Information &amp; Producer 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F47297-D22D-B144-9A2B-FE5D036F5DB2}"/>
              </a:ext>
            </a:extLst>
          </p:cNvPr>
          <p:cNvGrpSpPr/>
          <p:nvPr/>
        </p:nvGrpSpPr>
        <p:grpSpPr>
          <a:xfrm>
            <a:off x="1628994" y="2081865"/>
            <a:ext cx="7297449" cy="3875733"/>
            <a:chOff x="1628994" y="2081865"/>
            <a:chExt cx="7297449" cy="38757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6150D6-FCDA-B74F-BAC4-A444DDED0921}"/>
                </a:ext>
              </a:extLst>
            </p:cNvPr>
            <p:cNvGrpSpPr/>
            <p:nvPr/>
          </p:nvGrpSpPr>
          <p:grpSpPr>
            <a:xfrm>
              <a:off x="1628994" y="4592093"/>
              <a:ext cx="2833325" cy="1162798"/>
              <a:chOff x="1071516" y="2266131"/>
              <a:chExt cx="2833325" cy="116279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4F70811-1EDB-7E47-99C8-28A7BF33F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8165" y="3267036"/>
                <a:ext cx="384048" cy="27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149F86C-35A5-954D-960B-F71FEDC43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4841" y="2266131"/>
                <a:ext cx="0" cy="0"/>
              </a:xfrm>
              <a:prstGeom prst="rect">
                <a:avLst/>
              </a:prstGeom>
            </p:spPr>
          </p:pic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82EE629-CE7A-0D48-A40F-07393446FE25}"/>
                  </a:ext>
                </a:extLst>
              </p:cNvPr>
              <p:cNvGrpSpPr/>
              <p:nvPr/>
            </p:nvGrpSpPr>
            <p:grpSpPr>
              <a:xfrm>
                <a:off x="1071516" y="2721870"/>
                <a:ext cx="2402727" cy="707059"/>
                <a:chOff x="241501" y="922829"/>
                <a:chExt cx="1025601" cy="70705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F5C7A5-6E18-3D40-9EA3-375B0AECE2ED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991977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4A838773-C2FF-334F-A106-856D44BD9816}"/>
                    </a:ext>
                  </a:extLst>
                </p:cNvPr>
                <p:cNvGrpSpPr/>
                <p:nvPr/>
              </p:nvGrpSpPr>
              <p:grpSpPr>
                <a:xfrm>
                  <a:off x="271001" y="944818"/>
                  <a:ext cx="953395" cy="307777"/>
                  <a:chOff x="2497787" y="2217127"/>
                  <a:chExt cx="953395" cy="307777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475E373-0755-DB42-AA5C-E1D1A5C824A7}"/>
                      </a:ext>
                    </a:extLst>
                  </p:cNvPr>
                  <p:cNvSpPr/>
                  <p:nvPr/>
                </p:nvSpPr>
                <p:spPr>
                  <a:xfrm>
                    <a:off x="2513744" y="2274896"/>
                    <a:ext cx="857308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CFE37DF-6F86-9741-AEB8-52520ECC1DEB}"/>
                      </a:ext>
                    </a:extLst>
                  </p:cNvPr>
                  <p:cNvSpPr txBox="1"/>
                  <p:nvPr/>
                </p:nvSpPr>
                <p:spPr>
                  <a:xfrm>
                    <a:off x="2497787" y="2217127"/>
                    <a:ext cx="9533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collaboration_status</a:t>
                    </a:r>
                  </a:p>
                </p:txBody>
              </p:sp>
            </p:grp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5CD367D-0CFE-3744-B150-231CC833CE38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991978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A5312F-A623-B84A-B6B5-EE3C6EC3EEAE}"/>
                    </a:ext>
                  </a:extLst>
                </p:cNvPr>
                <p:cNvSpPr txBox="1"/>
                <p:nvPr/>
              </p:nvSpPr>
              <p:spPr>
                <a:xfrm>
                  <a:off x="241501" y="1314107"/>
                  <a:ext cx="10256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 algn="ctr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collaboration_status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FF99DC-0BCB-604D-B1A7-8C758BC89780}"/>
                  </a:ext>
                </a:extLst>
              </p:cNvPr>
              <p:cNvSpPr txBox="1"/>
              <p:nvPr/>
            </p:nvSpPr>
            <p:spPr>
              <a:xfrm>
                <a:off x="3409847" y="3019261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63A3F59-7D08-304D-9532-C429A74EF84A}"/>
                  </a:ext>
                </a:extLst>
              </p:cNvPr>
              <p:cNvSpPr txBox="1"/>
              <p:nvPr/>
            </p:nvSpPr>
            <p:spPr>
              <a:xfrm>
                <a:off x="3575848" y="3024492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E1E927-2695-5E40-BBFA-DC02884C6EDE}"/>
                </a:ext>
              </a:extLst>
            </p:cNvPr>
            <p:cNvCxnSpPr>
              <a:cxnSpLocks/>
            </p:cNvCxnSpPr>
            <p:nvPr/>
          </p:nvCxnSpPr>
          <p:spPr>
            <a:xfrm>
              <a:off x="6913496" y="3607109"/>
              <a:ext cx="1645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35C02FC-A21A-DB40-A9DE-86FDF305AFF5}"/>
                </a:ext>
              </a:extLst>
            </p:cNvPr>
            <p:cNvCxnSpPr>
              <a:cxnSpLocks/>
            </p:cNvCxnSpPr>
            <p:nvPr/>
          </p:nvCxnSpPr>
          <p:spPr>
            <a:xfrm>
              <a:off x="6701049" y="3413616"/>
              <a:ext cx="369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BD359E-8EA9-8E4B-A649-FC8AE3AA7FD7}"/>
                </a:ext>
              </a:extLst>
            </p:cNvPr>
            <p:cNvSpPr txBox="1"/>
            <p:nvPr/>
          </p:nvSpPr>
          <p:spPr>
            <a:xfrm>
              <a:off x="6877172" y="3189027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35ED39-085A-4C40-9C4C-9530B798B9A1}"/>
                </a:ext>
              </a:extLst>
            </p:cNvPr>
            <p:cNvSpPr txBox="1"/>
            <p:nvPr/>
          </p:nvSpPr>
          <p:spPr>
            <a:xfrm>
              <a:off x="6440982" y="4951229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2B692F-261F-3148-9DD9-B60222794836}"/>
                </a:ext>
              </a:extLst>
            </p:cNvPr>
            <p:cNvSpPr txBox="1"/>
            <p:nvPr/>
          </p:nvSpPr>
          <p:spPr>
            <a:xfrm>
              <a:off x="6442580" y="3997095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8FDE7D9-7621-674B-84F5-A72227F539F8}"/>
                </a:ext>
              </a:extLst>
            </p:cNvPr>
            <p:cNvSpPr txBox="1"/>
            <p:nvPr/>
          </p:nvSpPr>
          <p:spPr>
            <a:xfrm>
              <a:off x="6835439" y="3401899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3F805D9-1BBE-1043-B083-5A628997A4FE}"/>
                </a:ext>
              </a:extLst>
            </p:cNvPr>
            <p:cNvGrpSpPr/>
            <p:nvPr/>
          </p:nvGrpSpPr>
          <p:grpSpPr>
            <a:xfrm>
              <a:off x="7069342" y="2400437"/>
              <a:ext cx="1857101" cy="3145103"/>
              <a:chOff x="5496203" y="3691405"/>
              <a:chExt cx="1857101" cy="314510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8B076E2-BD1D-AD45-845A-B8EEA333D592}"/>
                  </a:ext>
                </a:extLst>
              </p:cNvPr>
              <p:cNvSpPr/>
              <p:nvPr/>
            </p:nvSpPr>
            <p:spPr>
              <a:xfrm>
                <a:off x="5497362" y="4051737"/>
                <a:ext cx="1828800" cy="27847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30360AB-6A7D-2E42-8A2D-8625E92E049E}"/>
                  </a:ext>
                </a:extLst>
              </p:cNvPr>
              <p:cNvSpPr/>
              <p:nvPr/>
            </p:nvSpPr>
            <p:spPr>
              <a:xfrm>
                <a:off x="5497362" y="3691405"/>
                <a:ext cx="1828800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EA06A5-EAF8-DF47-935A-1CA94EBE14BE}"/>
                  </a:ext>
                </a:extLst>
              </p:cNvPr>
              <p:cNvSpPr txBox="1"/>
              <p:nvPr/>
            </p:nvSpPr>
            <p:spPr>
              <a:xfrm>
                <a:off x="5546988" y="4108009"/>
                <a:ext cx="169299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producer_id*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 </a:t>
                </a:r>
                <a:r>
                  <a:rPr lang="en-US" sz="1400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county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latitude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additional_contact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3B8E17B-7F72-CC4C-B7F7-941E4569A7A0}"/>
                  </a:ext>
                </a:extLst>
              </p:cNvPr>
              <p:cNvSpPr txBox="1"/>
              <p:nvPr/>
            </p:nvSpPr>
            <p:spPr>
              <a:xfrm>
                <a:off x="5496203" y="3731792"/>
                <a:ext cx="1857101" cy="31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site_information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B621F1-B18B-7549-9FB3-BCEA1F183D3E}"/>
                </a:ext>
              </a:extLst>
            </p:cNvPr>
            <p:cNvGrpSpPr/>
            <p:nvPr/>
          </p:nvGrpSpPr>
          <p:grpSpPr>
            <a:xfrm>
              <a:off x="6417021" y="2383266"/>
              <a:ext cx="690730" cy="869934"/>
              <a:chOff x="4909699" y="1994058"/>
              <a:chExt cx="690730" cy="86993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29F7780-C2EF-9143-BECE-42B5FD1C3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4635" y="2801413"/>
                <a:ext cx="256032" cy="15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2BC87D4-71CE-3E43-BC47-9585355DDCA4}"/>
                  </a:ext>
                </a:extLst>
              </p:cNvPr>
              <p:cNvSpPr txBox="1"/>
              <p:nvPr/>
            </p:nvSpPr>
            <p:spPr>
              <a:xfrm>
                <a:off x="4932054" y="1994058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63327F-9882-E74D-BF3B-9214F77E5FDE}"/>
                  </a:ext>
                </a:extLst>
              </p:cNvPr>
              <p:cNvSpPr txBox="1"/>
              <p:nvPr/>
            </p:nvSpPr>
            <p:spPr>
              <a:xfrm>
                <a:off x="5323338" y="2586993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E87504D-218C-564A-8DAC-1CFFAF07E8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9699" y="2229140"/>
                <a:ext cx="412068" cy="27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9FE4D02-A1A4-EC42-BC58-0CA9AB9E0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5740" y="2225965"/>
                <a:ext cx="0" cy="583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2766E8-E566-1247-BC7A-304AF211E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016" y="5175208"/>
              <a:ext cx="448174" cy="3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6A6C4BC-DD44-F74E-836B-B2996FBE7866}"/>
                </a:ext>
              </a:extLst>
            </p:cNvPr>
            <p:cNvCxnSpPr>
              <a:cxnSpLocks/>
            </p:cNvCxnSpPr>
            <p:nvPr/>
          </p:nvCxnSpPr>
          <p:spPr>
            <a:xfrm>
              <a:off x="6915644" y="3602692"/>
              <a:ext cx="0" cy="1581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72FCA14-77C1-E84A-AF4B-9B1548203B1F}"/>
                </a:ext>
              </a:extLst>
            </p:cNvPr>
            <p:cNvCxnSpPr>
              <a:cxnSpLocks/>
            </p:cNvCxnSpPr>
            <p:nvPr/>
          </p:nvCxnSpPr>
          <p:spPr>
            <a:xfrm>
              <a:off x="6701049" y="3406403"/>
              <a:ext cx="2374" cy="825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8BE3FF5-CC48-F74C-B9C5-072882A6413A}"/>
                </a:ext>
              </a:extLst>
            </p:cNvPr>
            <p:cNvCxnSpPr>
              <a:cxnSpLocks/>
            </p:cNvCxnSpPr>
            <p:nvPr/>
          </p:nvCxnSpPr>
          <p:spPr>
            <a:xfrm>
              <a:off x="6410615" y="4223792"/>
              <a:ext cx="3018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6AC942-A234-CA42-9BA9-13DE73F6AE8D}"/>
                </a:ext>
              </a:extLst>
            </p:cNvPr>
            <p:cNvGrpSpPr/>
            <p:nvPr/>
          </p:nvGrpSpPr>
          <p:grpSpPr>
            <a:xfrm>
              <a:off x="5349770" y="3646703"/>
              <a:ext cx="1141253" cy="707059"/>
              <a:chOff x="268605" y="922829"/>
              <a:chExt cx="1141253" cy="70705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BFD1A1-D2AD-8044-A82E-9BA2EA78BDC4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CE9F805-1C98-1D48-9D1A-35764996F29C}"/>
                  </a:ext>
                </a:extLst>
              </p:cNvPr>
              <p:cNvGrpSpPr/>
              <p:nvPr/>
            </p:nvGrpSpPr>
            <p:grpSpPr>
              <a:xfrm>
                <a:off x="286958" y="938300"/>
                <a:ext cx="1020667" cy="307777"/>
                <a:chOff x="2513744" y="2210609"/>
                <a:chExt cx="1020667" cy="30777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A06518F-700C-524A-AA9D-15F8CE160CB2}"/>
                    </a:ext>
                  </a:extLst>
                </p:cNvPr>
                <p:cNvSpPr/>
                <p:nvPr/>
              </p:nvSpPr>
              <p:spPr>
                <a:xfrm>
                  <a:off x="2513744" y="2274896"/>
                  <a:ext cx="1020667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60ACE5B-5842-5646-8F2B-7B2E69DE3573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6CF5AB2-BB58-444B-B2DE-B5882D20DE11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1517C-47F7-F74E-B2D3-C189520A1D22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E94320F-7864-D247-AE49-01F82E1A9898}"/>
                </a:ext>
              </a:extLst>
            </p:cNvPr>
            <p:cNvGrpSpPr/>
            <p:nvPr/>
          </p:nvGrpSpPr>
          <p:grpSpPr>
            <a:xfrm>
              <a:off x="4347905" y="2081865"/>
              <a:ext cx="2153025" cy="1396740"/>
              <a:chOff x="2029635" y="1007693"/>
              <a:chExt cx="2153025" cy="139674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6BD7B0-C84D-3A4D-B097-36F260BFCA51}"/>
                  </a:ext>
                </a:extLst>
              </p:cNvPr>
              <p:cNvSpPr/>
              <p:nvPr/>
            </p:nvSpPr>
            <p:spPr>
              <a:xfrm>
                <a:off x="2029635" y="1368026"/>
                <a:ext cx="2078330" cy="1036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336ECD8-6FBF-8246-A364-7937881B6CD6}"/>
                  </a:ext>
                </a:extLst>
              </p:cNvPr>
              <p:cNvSpPr/>
              <p:nvPr/>
            </p:nvSpPr>
            <p:spPr>
              <a:xfrm>
                <a:off x="2029635" y="1007693"/>
                <a:ext cx="2078329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A431F6-5773-1144-8203-D8ABD9BACEBE}"/>
                  </a:ext>
                </a:extLst>
              </p:cNvPr>
              <p:cNvSpPr txBox="1"/>
              <p:nvPr/>
            </p:nvSpPr>
            <p:spPr>
              <a:xfrm>
                <a:off x="2045597" y="1378659"/>
                <a:ext cx="213706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producer_id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last_name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phone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5C618B-20BF-3B4E-932A-7CF9D5B8DF19}"/>
                  </a:ext>
                </a:extLst>
              </p:cNvPr>
              <p:cNvSpPr txBox="1"/>
              <p:nvPr/>
            </p:nvSpPr>
            <p:spPr>
              <a:xfrm>
                <a:off x="2029636" y="1038375"/>
                <a:ext cx="2061996" cy="317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producer_ids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5E32C3-FDEE-8B46-A17F-E6978BD45A94}"/>
                </a:ext>
              </a:extLst>
            </p:cNvPr>
            <p:cNvGrpSpPr/>
            <p:nvPr/>
          </p:nvGrpSpPr>
          <p:grpSpPr>
            <a:xfrm>
              <a:off x="4389883" y="4615736"/>
              <a:ext cx="2262418" cy="1341862"/>
              <a:chOff x="-291068" y="922829"/>
              <a:chExt cx="1756624" cy="134186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7089658-6B16-194A-9382-AB831FACFAD1}"/>
                  </a:ext>
                </a:extLst>
              </p:cNvPr>
              <p:cNvSpPr/>
              <p:nvPr/>
            </p:nvSpPr>
            <p:spPr>
              <a:xfrm>
                <a:off x="-291068" y="1285986"/>
                <a:ext cx="1619805" cy="7644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E90D673-661D-EB4F-B625-917943E9B203}"/>
                  </a:ext>
                </a:extLst>
              </p:cNvPr>
              <p:cNvSpPr/>
              <p:nvPr/>
            </p:nvSpPr>
            <p:spPr>
              <a:xfrm>
                <a:off x="-291068" y="922829"/>
                <a:ext cx="1619805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E39C8A-D5A6-BD41-89B0-2621A4B0CD9D}"/>
                  </a:ext>
                </a:extLst>
              </p:cNvPr>
              <p:cNvSpPr txBox="1"/>
              <p:nvPr/>
            </p:nvSpPr>
            <p:spPr>
              <a:xfrm>
                <a:off x="-291068" y="1310584"/>
                <a:ext cx="175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  <a:endParaRPr lang="en-US" sz="14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collaboration_status* </a:t>
                </a:r>
                <a:r>
                  <a:rPr lang="en-US" sz="1400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988462C-7690-FF47-B31A-56CD152E4B3A}"/>
                  </a:ext>
                </a:extLst>
              </p:cNvPr>
              <p:cNvGrpSpPr/>
              <p:nvPr/>
            </p:nvGrpSpPr>
            <p:grpSpPr>
              <a:xfrm>
                <a:off x="-278285" y="944824"/>
                <a:ext cx="1597486" cy="307777"/>
                <a:chOff x="1948501" y="2217133"/>
                <a:chExt cx="1597486" cy="30777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593224C-B1AC-8449-9351-7112C16566CC}"/>
                    </a:ext>
                  </a:extLst>
                </p:cNvPr>
                <p:cNvSpPr/>
                <p:nvPr/>
              </p:nvSpPr>
              <p:spPr>
                <a:xfrm>
                  <a:off x="1963936" y="2277191"/>
                  <a:ext cx="1567275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DAB944-88EA-3344-B12D-BD9463F5F9A7}"/>
                    </a:ext>
                  </a:extLst>
                </p:cNvPr>
                <p:cNvSpPr txBox="1"/>
                <p:nvPr/>
              </p:nvSpPr>
              <p:spPr>
                <a:xfrm>
                  <a:off x="1948501" y="2217133"/>
                  <a:ext cx="15974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affiliations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991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C7D6D1-2E65-3146-839C-E54A063F5E46}"/>
              </a:ext>
            </a:extLst>
          </p:cNvPr>
          <p:cNvSpPr txBox="1"/>
          <p:nvPr/>
        </p:nvSpPr>
        <p:spPr>
          <a:xfrm>
            <a:off x="2100528" y="533748"/>
            <a:ext cx="569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Enrollment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626B75F-4FE6-6F44-8FE6-FD215D6FE736}"/>
              </a:ext>
            </a:extLst>
          </p:cNvPr>
          <p:cNvGrpSpPr/>
          <p:nvPr/>
        </p:nvGrpSpPr>
        <p:grpSpPr>
          <a:xfrm>
            <a:off x="2882290" y="2355097"/>
            <a:ext cx="4130043" cy="3120999"/>
            <a:chOff x="2249979" y="2311554"/>
            <a:chExt cx="4130043" cy="3120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6F49CB-AAA7-2243-82AB-32F797C32542}"/>
                </a:ext>
              </a:extLst>
            </p:cNvPr>
            <p:cNvGrpSpPr/>
            <p:nvPr/>
          </p:nvGrpSpPr>
          <p:grpSpPr>
            <a:xfrm>
              <a:off x="2249979" y="2311554"/>
              <a:ext cx="1557745" cy="939824"/>
              <a:chOff x="5496203" y="3691405"/>
              <a:chExt cx="1557745" cy="93982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36EDFE9-EDC2-7541-81AD-6C90A14048DB}"/>
                  </a:ext>
                </a:extLst>
              </p:cNvPr>
              <p:cNvSpPr/>
              <p:nvPr/>
            </p:nvSpPr>
            <p:spPr>
              <a:xfrm>
                <a:off x="5497361" y="4051739"/>
                <a:ext cx="1556587" cy="579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1A22B89-A811-3D4F-BF1B-34F7EF159DF9}"/>
                  </a:ext>
                </a:extLst>
              </p:cNvPr>
              <p:cNvSpPr/>
              <p:nvPr/>
            </p:nvSpPr>
            <p:spPr>
              <a:xfrm>
                <a:off x="5497362" y="3691405"/>
                <a:ext cx="1556586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B1797-BFF8-EC4E-BFE6-EDFA18494E5A}"/>
                  </a:ext>
                </a:extLst>
              </p:cNvPr>
              <p:cNvSpPr txBox="1"/>
              <p:nvPr/>
            </p:nvSpPr>
            <p:spPr>
              <a:xfrm>
                <a:off x="5546988" y="4108009"/>
                <a:ext cx="1506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protocol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is_active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DF1BA5-BC48-C74E-AEA6-198537A31E69}"/>
                  </a:ext>
                </a:extLst>
              </p:cNvPr>
              <p:cNvSpPr txBox="1"/>
              <p:nvPr/>
            </p:nvSpPr>
            <p:spPr>
              <a:xfrm>
                <a:off x="5496203" y="3718144"/>
                <a:ext cx="1557745" cy="31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protocol_status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7F8528-CBC5-7345-814C-6607201F1E05}"/>
                </a:ext>
              </a:extLst>
            </p:cNvPr>
            <p:cNvGrpSpPr/>
            <p:nvPr/>
          </p:nvGrpSpPr>
          <p:grpSpPr>
            <a:xfrm>
              <a:off x="2745271" y="3430671"/>
              <a:ext cx="1141253" cy="707059"/>
              <a:chOff x="268605" y="922829"/>
              <a:chExt cx="1141253" cy="70705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55AD4E9-E73C-2C47-A49B-8A89EBFE5393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3608199-8E92-5445-9B8A-092C9C40C10A}"/>
                  </a:ext>
                </a:extLst>
              </p:cNvPr>
              <p:cNvGrpSpPr/>
              <p:nvPr/>
            </p:nvGrpSpPr>
            <p:grpSpPr>
              <a:xfrm>
                <a:off x="286958" y="938300"/>
                <a:ext cx="1020667" cy="307777"/>
                <a:chOff x="2513744" y="2210609"/>
                <a:chExt cx="1020667" cy="30777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1051DED-4037-994A-A363-742629EF9A9B}"/>
                    </a:ext>
                  </a:extLst>
                </p:cNvPr>
                <p:cNvSpPr/>
                <p:nvPr/>
              </p:nvSpPr>
              <p:spPr>
                <a:xfrm>
                  <a:off x="2513744" y="2274896"/>
                  <a:ext cx="1020667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C11DA-B6CC-DB4C-B80A-5147E8D6649D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07C87B-169B-6A4C-8820-24EF94382320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831A09-5544-F546-89E2-72EA19ABF2EC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DC4B34E-76E9-B044-9116-F8FB42D38F2A}"/>
                </a:ext>
              </a:extLst>
            </p:cNvPr>
            <p:cNvGrpSpPr/>
            <p:nvPr/>
          </p:nvGrpSpPr>
          <p:grpSpPr>
            <a:xfrm>
              <a:off x="4449817" y="2338293"/>
              <a:ext cx="1930205" cy="3094260"/>
              <a:chOff x="5496203" y="3691405"/>
              <a:chExt cx="1930205" cy="309426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DB8471B-D7A3-AE43-9005-3732992ADFDD}"/>
                  </a:ext>
                </a:extLst>
              </p:cNvPr>
              <p:cNvSpPr/>
              <p:nvPr/>
            </p:nvSpPr>
            <p:spPr>
              <a:xfrm>
                <a:off x="5497362" y="4051738"/>
                <a:ext cx="1828800" cy="27339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9A9194-6F3E-0844-9A6B-47169D8C9D92}"/>
                  </a:ext>
                </a:extLst>
              </p:cNvPr>
              <p:cNvSpPr/>
              <p:nvPr/>
            </p:nvSpPr>
            <p:spPr>
              <a:xfrm>
                <a:off x="5497362" y="3691405"/>
                <a:ext cx="1828800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0204CD-A871-BC42-BA94-3114388B6E4E}"/>
                  </a:ext>
                </a:extLst>
              </p:cNvPr>
              <p:cNvSpPr txBox="1"/>
              <p:nvPr/>
            </p:nvSpPr>
            <p:spPr>
              <a:xfrm>
                <a:off x="5560636" y="4094361"/>
                <a:ext cx="186577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farm_history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in_field_biomass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decomp_biomass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soil_texture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cash_crop_yield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gps_locations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sensor_data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weed_research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bulk_density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soil_nitrogen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23C491-A231-EC48-BCDE-2343CA8548DC}"/>
                  </a:ext>
                </a:extLst>
              </p:cNvPr>
              <p:cNvSpPr txBox="1"/>
              <p:nvPr/>
            </p:nvSpPr>
            <p:spPr>
              <a:xfrm>
                <a:off x="5496203" y="3718144"/>
                <a:ext cx="1857101" cy="31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protocol_enrollment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50A6962-6102-FB46-A2BB-432FA0DA5809}"/>
                </a:ext>
              </a:extLst>
            </p:cNvPr>
            <p:cNvCxnSpPr>
              <a:cxnSpLocks/>
            </p:cNvCxnSpPr>
            <p:nvPr/>
          </p:nvCxnSpPr>
          <p:spPr>
            <a:xfrm>
              <a:off x="4276579" y="3112472"/>
              <a:ext cx="1787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A9B531-AE22-1849-B236-B57B6D95D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130" y="3975724"/>
              <a:ext cx="4860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271078F-2DDE-F643-A8C0-3454AEE48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883" y="3102847"/>
              <a:ext cx="2321" cy="877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79633A-7595-6E48-B028-CEFDFF6FCB3C}"/>
                </a:ext>
              </a:extLst>
            </p:cNvPr>
            <p:cNvSpPr txBox="1"/>
            <p:nvPr/>
          </p:nvSpPr>
          <p:spPr>
            <a:xfrm>
              <a:off x="3766076" y="3737689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4E1244-9B2F-7D49-B1D9-8DED42B022D1}"/>
                </a:ext>
              </a:extLst>
            </p:cNvPr>
            <p:cNvSpPr txBox="1"/>
            <p:nvPr/>
          </p:nvSpPr>
          <p:spPr>
            <a:xfrm>
              <a:off x="4245735" y="2860187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13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50FCA9F4-E931-7046-996C-410806ACAB55}"/>
              </a:ext>
            </a:extLst>
          </p:cNvPr>
          <p:cNvSpPr txBox="1"/>
          <p:nvPr/>
        </p:nvSpPr>
        <p:spPr>
          <a:xfrm>
            <a:off x="145144" y="353868"/>
            <a:ext cx="96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History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EC933C-67CE-284A-A678-9EDB10B6717D}"/>
              </a:ext>
            </a:extLst>
          </p:cNvPr>
          <p:cNvGrpSpPr/>
          <p:nvPr/>
        </p:nvGrpSpPr>
        <p:grpSpPr>
          <a:xfrm>
            <a:off x="1910746" y="1614584"/>
            <a:ext cx="6228913" cy="4803954"/>
            <a:chOff x="1852689" y="1469441"/>
            <a:chExt cx="6228913" cy="480395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80C488-5CB3-044E-A231-DA75C3FABE35}"/>
                </a:ext>
              </a:extLst>
            </p:cNvPr>
            <p:cNvGrpSpPr/>
            <p:nvPr/>
          </p:nvGrpSpPr>
          <p:grpSpPr>
            <a:xfrm>
              <a:off x="5168647" y="1469441"/>
              <a:ext cx="2912955" cy="4803954"/>
              <a:chOff x="5496204" y="3691405"/>
              <a:chExt cx="2912955" cy="480395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607E80C-4CC9-274E-BB43-8A84EAE180D4}"/>
                  </a:ext>
                </a:extLst>
              </p:cNvPr>
              <p:cNvSpPr/>
              <p:nvPr/>
            </p:nvSpPr>
            <p:spPr>
              <a:xfrm>
                <a:off x="5497362" y="4051738"/>
                <a:ext cx="2814135" cy="44436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4269941-117E-3947-99A9-6D16C8D724B9}"/>
                  </a:ext>
                </a:extLst>
              </p:cNvPr>
              <p:cNvSpPr/>
              <p:nvPr/>
            </p:nvSpPr>
            <p:spPr>
              <a:xfrm>
                <a:off x="5497361" y="3691405"/>
                <a:ext cx="2814136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07785B1-7932-364A-86E3-01B79D235176}"/>
                  </a:ext>
                </a:extLst>
              </p:cNvPr>
              <p:cNvSpPr txBox="1"/>
              <p:nvPr/>
            </p:nvSpPr>
            <p:spPr>
              <a:xfrm>
                <a:off x="5533132" y="4094154"/>
                <a:ext cx="287602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previous_cash_crop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next_cash_crop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cc_planting_date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cc_termination_date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cash_crop_planting_date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kill_time_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row_spacing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subsoiling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strip_till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cc_planting_method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cc_termination_method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cc_total_rate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total_n_previous_crop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total_applied_n_rate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is_irrigated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[retired columns, see section 15]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24A035C-D9FF-F747-949C-E87C5D464B3E}"/>
                  </a:ext>
                </a:extLst>
              </p:cNvPr>
              <p:cNvSpPr txBox="1"/>
              <p:nvPr/>
            </p:nvSpPr>
            <p:spPr>
              <a:xfrm>
                <a:off x="5496204" y="3720905"/>
                <a:ext cx="2815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farm_history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62309A-71B9-6F4F-B011-AB3BC5687107}"/>
                </a:ext>
              </a:extLst>
            </p:cNvPr>
            <p:cNvGrpSpPr/>
            <p:nvPr/>
          </p:nvGrpSpPr>
          <p:grpSpPr>
            <a:xfrm>
              <a:off x="4322448" y="1789022"/>
              <a:ext cx="900481" cy="501190"/>
              <a:chOff x="4322448" y="1789022"/>
              <a:chExt cx="900481" cy="50119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A7EA4E2-156A-4145-B3A7-33729D10AD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0433" y="2033557"/>
                <a:ext cx="5715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127E9FB-7AFE-7B44-9B1F-61CC5F64A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7988" y="2255758"/>
                <a:ext cx="2377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CE447A4-14B5-DE4E-AA0C-E86BE098E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6098" y="2026346"/>
                <a:ext cx="0" cy="2377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AB47845-D364-364C-ADD5-6B31F8059B1C}"/>
                  </a:ext>
                </a:extLst>
              </p:cNvPr>
              <p:cNvSpPr txBox="1"/>
              <p:nvPr/>
            </p:nvSpPr>
            <p:spPr>
              <a:xfrm>
                <a:off x="4322448" y="1789022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550E93-38E4-7346-8DC3-9DD6C13163C7}"/>
                  </a:ext>
                </a:extLst>
              </p:cNvPr>
              <p:cNvSpPr txBox="1"/>
              <p:nvPr/>
            </p:nvSpPr>
            <p:spPr>
              <a:xfrm>
                <a:off x="4945838" y="2013213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9C8C20-6300-4046-B758-3FCC569DA3BF}"/>
                </a:ext>
              </a:extLst>
            </p:cNvPr>
            <p:cNvSpPr txBox="1"/>
            <p:nvPr/>
          </p:nvSpPr>
          <p:spPr>
            <a:xfrm>
              <a:off x="4917022" y="2269933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BA72E12-6BEE-7840-84A0-65B872D30CDA}"/>
                </a:ext>
              </a:extLst>
            </p:cNvPr>
            <p:cNvGrpSpPr/>
            <p:nvPr/>
          </p:nvGrpSpPr>
          <p:grpSpPr>
            <a:xfrm>
              <a:off x="4317833" y="2463186"/>
              <a:ext cx="871979" cy="593681"/>
              <a:chOff x="4317833" y="2463186"/>
              <a:chExt cx="871979" cy="59368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20E8E65-3409-FB4D-8B03-279C32108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711" y="3014388"/>
                <a:ext cx="2427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837BB0E-318B-2046-8E0E-D4082E8B0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7079" y="2471219"/>
                <a:ext cx="5715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3985BEB-97D5-F741-8FBB-B9A834C09A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4217" y="2677780"/>
                <a:ext cx="5715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C35D7D8-BC97-A942-99BC-A542846D5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472" y="2463186"/>
                <a:ext cx="0" cy="557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3E8D77D-EFA6-8248-8EED-5E4802A796A9}"/>
                  </a:ext>
                </a:extLst>
              </p:cNvPr>
              <p:cNvSpPr txBox="1"/>
              <p:nvPr/>
            </p:nvSpPr>
            <p:spPr>
              <a:xfrm>
                <a:off x="4317833" y="2779868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D116B2-EEF0-324E-B090-02876CB3ED5C}"/>
                  </a:ext>
                </a:extLst>
              </p:cNvPr>
              <p:cNvSpPr txBox="1"/>
              <p:nvPr/>
            </p:nvSpPr>
            <p:spPr>
              <a:xfrm>
                <a:off x="4912721" y="2485393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860A680-30A6-294F-ABDE-E010D8705861}"/>
                </a:ext>
              </a:extLst>
            </p:cNvPr>
            <p:cNvGrpSpPr/>
            <p:nvPr/>
          </p:nvGrpSpPr>
          <p:grpSpPr>
            <a:xfrm>
              <a:off x="4319976" y="4370995"/>
              <a:ext cx="865038" cy="559446"/>
              <a:chOff x="4319976" y="4370995"/>
              <a:chExt cx="865038" cy="559446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0373681-8404-D548-A04F-A28F69BD6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849" y="4895111"/>
                <a:ext cx="4206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2A7B57D-9B16-C047-8EB3-C3E4A3C3A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4875" y="4593948"/>
                <a:ext cx="4008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D9644F7-DEBB-554C-89C9-AE16088DD4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2899" y="4588085"/>
                <a:ext cx="2" cy="3108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440829-3CE6-1446-AF05-65208A452A93}"/>
                  </a:ext>
                </a:extLst>
              </p:cNvPr>
              <p:cNvSpPr txBox="1"/>
              <p:nvPr/>
            </p:nvSpPr>
            <p:spPr>
              <a:xfrm>
                <a:off x="4907923" y="4370995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2A42D00-7C2C-694A-B7AE-BA8BB4BA3A85}"/>
                  </a:ext>
                </a:extLst>
              </p:cNvPr>
              <p:cNvSpPr txBox="1"/>
              <p:nvPr/>
            </p:nvSpPr>
            <p:spPr>
              <a:xfrm>
                <a:off x="4319976" y="4653442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45796DD-121E-6A41-8B93-05BB3DF904EE}"/>
                </a:ext>
              </a:extLst>
            </p:cNvPr>
            <p:cNvGrpSpPr/>
            <p:nvPr/>
          </p:nvGrpSpPr>
          <p:grpSpPr>
            <a:xfrm>
              <a:off x="4331548" y="3711654"/>
              <a:ext cx="847713" cy="720880"/>
              <a:chOff x="4331548" y="3711654"/>
              <a:chExt cx="847713" cy="72088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4D7CF9F-857B-E64B-9B4B-0043F5C4C0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0956" y="3958285"/>
                <a:ext cx="55953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F46E3FA-7CD3-D74E-81F8-18CC85612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09279" y="4388003"/>
                <a:ext cx="2651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3BDC6FE-A787-CD48-AF04-931BAB749C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20372" y="3948535"/>
                <a:ext cx="0" cy="4435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8D79CD4-3BD6-6A4C-9011-8D814A413AB6}"/>
                  </a:ext>
                </a:extLst>
              </p:cNvPr>
              <p:cNvSpPr txBox="1"/>
              <p:nvPr/>
            </p:nvSpPr>
            <p:spPr>
              <a:xfrm>
                <a:off x="4331548" y="3711654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4DBE4DC-CC64-2347-9FE8-82E5D400CA71}"/>
                  </a:ext>
                </a:extLst>
              </p:cNvPr>
              <p:cNvSpPr txBox="1"/>
              <p:nvPr/>
            </p:nvSpPr>
            <p:spPr>
              <a:xfrm>
                <a:off x="4902170" y="4155535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0B794-7582-5A4E-AAF8-B4247D77F886}"/>
                </a:ext>
              </a:extLst>
            </p:cNvPr>
            <p:cNvGrpSpPr/>
            <p:nvPr/>
          </p:nvGrpSpPr>
          <p:grpSpPr>
            <a:xfrm>
              <a:off x="1852689" y="1497475"/>
              <a:ext cx="2622185" cy="3534330"/>
              <a:chOff x="1852689" y="1497475"/>
              <a:chExt cx="2622185" cy="353433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E9C1977-B68D-4E41-BCAD-5F2018A2A49D}"/>
                  </a:ext>
                </a:extLst>
              </p:cNvPr>
              <p:cNvGrpSpPr/>
              <p:nvPr/>
            </p:nvGrpSpPr>
            <p:grpSpPr>
              <a:xfrm>
                <a:off x="3310958" y="1497475"/>
                <a:ext cx="1141253" cy="707059"/>
                <a:chOff x="268605" y="922829"/>
                <a:chExt cx="1141253" cy="707059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171075C-9084-6344-BB83-7F7790597B12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8B06FF5-ACF3-CA45-A3D1-56E0522BAA69}"/>
                    </a:ext>
                  </a:extLst>
                </p:cNvPr>
                <p:cNvGrpSpPr/>
                <p:nvPr/>
              </p:nvGrpSpPr>
              <p:grpSpPr>
                <a:xfrm>
                  <a:off x="317526" y="938300"/>
                  <a:ext cx="974859" cy="307777"/>
                  <a:chOff x="2544312" y="2210609"/>
                  <a:chExt cx="974859" cy="307777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AA49F87-8087-DF4F-8CCE-89BAA108EEF7}"/>
                      </a:ext>
                    </a:extLst>
                  </p:cNvPr>
                  <p:cNvSpPr/>
                  <p:nvPr/>
                </p:nvSpPr>
                <p:spPr>
                  <a:xfrm>
                    <a:off x="2544312" y="2274896"/>
                    <a:ext cx="974859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8140311-6D42-3140-83C7-83BF72C918A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3896" y="2210609"/>
                    <a:ext cx="73152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codes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8A48B1C-3C96-2F44-A34A-249CF108AEEA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5915341-BB60-FA49-B647-5637317FDB0A}"/>
                    </a:ext>
                  </a:extLst>
                </p:cNvPr>
                <p:cNvSpPr txBox="1"/>
                <p:nvPr/>
              </p:nvSpPr>
              <p:spPr>
                <a:xfrm>
                  <a:off x="268605" y="1320163"/>
                  <a:ext cx="1141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7D5D7D0-0314-7143-A6A9-D8BE2821903B}"/>
                  </a:ext>
                </a:extLst>
              </p:cNvPr>
              <p:cNvGrpSpPr/>
              <p:nvPr/>
            </p:nvGrpSpPr>
            <p:grpSpPr>
              <a:xfrm>
                <a:off x="2977668" y="2439899"/>
                <a:ext cx="1497206" cy="707059"/>
                <a:chOff x="268605" y="922829"/>
                <a:chExt cx="1141253" cy="70705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2230279-2028-A54A-A4EA-972A96116788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4B03071-9837-EC4A-8D38-8707E88DDF37}"/>
                    </a:ext>
                  </a:extLst>
                </p:cNvPr>
                <p:cNvGrpSpPr/>
                <p:nvPr/>
              </p:nvGrpSpPr>
              <p:grpSpPr>
                <a:xfrm>
                  <a:off x="300696" y="938300"/>
                  <a:ext cx="1006928" cy="307777"/>
                  <a:chOff x="2527482" y="2210609"/>
                  <a:chExt cx="1006928" cy="307777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5481546-EF26-0F40-95B2-431F4D5023DD}"/>
                      </a:ext>
                    </a:extLst>
                  </p:cNvPr>
                  <p:cNvSpPr/>
                  <p:nvPr/>
                </p:nvSpPr>
                <p:spPr>
                  <a:xfrm>
                    <a:off x="2527482" y="2274896"/>
                    <a:ext cx="1006928" cy="1972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91879C8-26DB-8449-817A-9C0516FC32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33896" y="2210609"/>
                    <a:ext cx="8076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cash_crops</a:t>
                    </a:r>
                    <a:endPara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F176B1-6B9D-4B44-9D6A-2C3F1AE2CED1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F76D114-8A9D-1840-8082-8F3677E590BF}"/>
                    </a:ext>
                  </a:extLst>
                </p:cNvPr>
                <p:cNvSpPr txBox="1"/>
                <p:nvPr/>
              </p:nvSpPr>
              <p:spPr>
                <a:xfrm>
                  <a:off x="268605" y="1320163"/>
                  <a:ext cx="1141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cash_crop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A7D8AD8-C5B5-974D-AEA3-1BF0C7980F92}"/>
                  </a:ext>
                </a:extLst>
              </p:cNvPr>
              <p:cNvGrpSpPr/>
              <p:nvPr/>
            </p:nvGrpSpPr>
            <p:grpSpPr>
              <a:xfrm>
                <a:off x="1852689" y="4324746"/>
                <a:ext cx="2535713" cy="707059"/>
                <a:chOff x="268606" y="922829"/>
                <a:chExt cx="1068507" cy="707059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7D5F1FA-0AE6-6F4D-B0DE-DF430A5B2AC8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AF4FB29C-6274-5742-A2EF-94A1EE526DB6}"/>
                    </a:ext>
                  </a:extLst>
                </p:cNvPr>
                <p:cNvGrpSpPr/>
                <p:nvPr/>
              </p:nvGrpSpPr>
              <p:grpSpPr>
                <a:xfrm>
                  <a:off x="279870" y="938300"/>
                  <a:ext cx="1039018" cy="307777"/>
                  <a:chOff x="2506656" y="2210609"/>
                  <a:chExt cx="1039018" cy="307777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DACAD49-37F7-EE4C-BF0F-EB1DD2651682}"/>
                      </a:ext>
                    </a:extLst>
                  </p:cNvPr>
                  <p:cNvSpPr/>
                  <p:nvPr/>
                </p:nvSpPr>
                <p:spPr>
                  <a:xfrm>
                    <a:off x="2506656" y="2274896"/>
                    <a:ext cx="1027755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28CAF0C-72A1-614E-BDD4-6BD0F2EA4787}"/>
                      </a:ext>
                    </a:extLst>
                  </p:cNvPr>
                  <p:cNvSpPr txBox="1"/>
                  <p:nvPr/>
                </p:nvSpPr>
                <p:spPr>
                  <a:xfrm>
                    <a:off x="2515802" y="2210609"/>
                    <a:ext cx="102987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cc_termination_methods</a:t>
                    </a:r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1A5FB99-4935-1A43-BD0D-64B595ABE043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52B0D4A-7785-E246-906E-FF460C335D71}"/>
                    </a:ext>
                  </a:extLst>
                </p:cNvPr>
                <p:cNvSpPr txBox="1"/>
                <p:nvPr/>
              </p:nvSpPr>
              <p:spPr>
                <a:xfrm>
                  <a:off x="276981" y="1310224"/>
                  <a:ext cx="10601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cc_termination_method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 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63A161E-D079-6D48-A559-C054D35C3F26}"/>
                  </a:ext>
                </a:extLst>
              </p:cNvPr>
              <p:cNvGrpSpPr/>
              <p:nvPr/>
            </p:nvGrpSpPr>
            <p:grpSpPr>
              <a:xfrm>
                <a:off x="1855299" y="3382323"/>
                <a:ext cx="2517825" cy="707059"/>
                <a:chOff x="268606" y="922829"/>
                <a:chExt cx="1060131" cy="70705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A166680-20A7-AA44-8396-55045707DD13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BBDB5056-2738-BF4C-94DC-659BE39C1917}"/>
                    </a:ext>
                  </a:extLst>
                </p:cNvPr>
                <p:cNvGrpSpPr/>
                <p:nvPr/>
              </p:nvGrpSpPr>
              <p:grpSpPr>
                <a:xfrm>
                  <a:off x="279870" y="938300"/>
                  <a:ext cx="1039018" cy="307777"/>
                  <a:chOff x="2506656" y="2210609"/>
                  <a:chExt cx="1039018" cy="307777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0944FA5A-84A4-1042-A6E1-2D69D14AAA72}"/>
                      </a:ext>
                    </a:extLst>
                  </p:cNvPr>
                  <p:cNvSpPr/>
                  <p:nvPr/>
                </p:nvSpPr>
                <p:spPr>
                  <a:xfrm>
                    <a:off x="2506656" y="2274896"/>
                    <a:ext cx="1027755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01A0C3D-79E1-CA46-9456-991B6B3BA62B}"/>
                      </a:ext>
                    </a:extLst>
                  </p:cNvPr>
                  <p:cNvSpPr txBox="1"/>
                  <p:nvPr/>
                </p:nvSpPr>
                <p:spPr>
                  <a:xfrm>
                    <a:off x="2515802" y="2210609"/>
                    <a:ext cx="102987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cc_planting_methods</a:t>
                    </a:r>
                  </a:p>
                </p:txBody>
              </p:sp>
            </p:grp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B82A1CE-BC33-9547-BC6E-D3B474AA32CA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F5B294A-2898-C445-82AB-75814B9C4318}"/>
                    </a:ext>
                  </a:extLst>
                </p:cNvPr>
                <p:cNvSpPr txBox="1"/>
                <p:nvPr/>
              </p:nvSpPr>
              <p:spPr>
                <a:xfrm>
                  <a:off x="275368" y="1310224"/>
                  <a:ext cx="10489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cc_planting_method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 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395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B048464A-A4FD-F74F-BAB3-191D0AAB888A}"/>
              </a:ext>
            </a:extLst>
          </p:cNvPr>
          <p:cNvSpPr txBox="1"/>
          <p:nvPr/>
        </p:nvSpPr>
        <p:spPr>
          <a:xfrm>
            <a:off x="110185" y="236191"/>
            <a:ext cx="983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Crop Mixture and Applied Chemicals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EB4BE79-2D56-7D42-B966-20A1E910DB77}"/>
              </a:ext>
            </a:extLst>
          </p:cNvPr>
          <p:cNvGrpSpPr/>
          <p:nvPr/>
        </p:nvGrpSpPr>
        <p:grpSpPr>
          <a:xfrm>
            <a:off x="746173" y="1820890"/>
            <a:ext cx="8930413" cy="4282575"/>
            <a:chOff x="746173" y="1820890"/>
            <a:chExt cx="8930413" cy="42825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8E32BA5-BFD0-0243-8022-CE5A750359D3}"/>
                </a:ext>
              </a:extLst>
            </p:cNvPr>
            <p:cNvGrpSpPr/>
            <p:nvPr/>
          </p:nvGrpSpPr>
          <p:grpSpPr>
            <a:xfrm>
              <a:off x="5092936" y="5506996"/>
              <a:ext cx="421778" cy="280087"/>
              <a:chOff x="5092936" y="5506996"/>
              <a:chExt cx="421778" cy="280087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07443B5-D593-F945-A3BB-91DE779BE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2936" y="5787083"/>
                <a:ext cx="246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B43B68E-CCC6-0C44-9562-6FA997E37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1834" y="5519353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2914450-555C-1640-BF4A-03E08E1F69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1835" y="5506996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964ADB-B6C9-E545-9CC9-BA733EB35CD6}"/>
                </a:ext>
              </a:extLst>
            </p:cNvPr>
            <p:cNvGrpSpPr/>
            <p:nvPr/>
          </p:nvGrpSpPr>
          <p:grpSpPr>
            <a:xfrm>
              <a:off x="7762623" y="5207695"/>
              <a:ext cx="1913963" cy="705176"/>
              <a:chOff x="273714" y="924712"/>
              <a:chExt cx="844729" cy="70517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5A99228-32C6-DF47-BA68-0452F352529C}"/>
                  </a:ext>
                </a:extLst>
              </p:cNvPr>
              <p:cNvSpPr/>
              <p:nvPr/>
            </p:nvSpPr>
            <p:spPr>
              <a:xfrm>
                <a:off x="279870" y="924712"/>
                <a:ext cx="838573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DFBB57D-5C92-7744-A77D-5A84C07D8B6F}"/>
                  </a:ext>
                </a:extLst>
              </p:cNvPr>
              <p:cNvGrpSpPr/>
              <p:nvPr/>
            </p:nvGrpSpPr>
            <p:grpSpPr>
              <a:xfrm>
                <a:off x="288975" y="941639"/>
                <a:ext cx="828719" cy="307777"/>
                <a:chOff x="2515761" y="2213948"/>
                <a:chExt cx="828719" cy="30777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90E4F9-2A17-F34A-BE13-F35131317962}"/>
                    </a:ext>
                  </a:extLst>
                </p:cNvPr>
                <p:cNvSpPr/>
                <p:nvPr/>
              </p:nvSpPr>
              <p:spPr>
                <a:xfrm>
                  <a:off x="2515761" y="2274896"/>
                  <a:ext cx="818206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FD82ABD-BE07-2A4F-A5C0-676685F0DB0B}"/>
                    </a:ext>
                  </a:extLst>
                </p:cNvPr>
                <p:cNvSpPr txBox="1"/>
                <p:nvPr/>
              </p:nvSpPr>
              <p:spPr>
                <a:xfrm>
                  <a:off x="2522204" y="2213948"/>
                  <a:ext cx="822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chemical_families</a:t>
                  </a: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AF3B091-1D34-3A4F-8C44-40FE5484ABC9}"/>
                  </a:ext>
                </a:extLst>
              </p:cNvPr>
              <p:cNvSpPr/>
              <p:nvPr/>
            </p:nvSpPr>
            <p:spPr>
              <a:xfrm>
                <a:off x="279870" y="1287934"/>
                <a:ext cx="837824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1D4941-5FE6-D448-B028-6AB6F6BE6BD7}"/>
                  </a:ext>
                </a:extLst>
              </p:cNvPr>
              <p:cNvSpPr txBox="1"/>
              <p:nvPr/>
            </p:nvSpPr>
            <p:spPr>
              <a:xfrm>
                <a:off x="273714" y="1308589"/>
                <a:ext cx="843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chemical_family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E77DDF4-8366-4149-A89A-3C827398A34C}"/>
                </a:ext>
              </a:extLst>
            </p:cNvPr>
            <p:cNvGrpSpPr/>
            <p:nvPr/>
          </p:nvGrpSpPr>
          <p:grpSpPr>
            <a:xfrm>
              <a:off x="746173" y="1820890"/>
              <a:ext cx="2094351" cy="1351441"/>
              <a:chOff x="268603" y="922829"/>
              <a:chExt cx="1596430" cy="135144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47E853-A9DD-6940-962F-1FF16428273E}"/>
                  </a:ext>
                </a:extLst>
              </p:cNvPr>
              <p:cNvSpPr/>
              <p:nvPr/>
            </p:nvSpPr>
            <p:spPr>
              <a:xfrm>
                <a:off x="268608" y="922829"/>
                <a:ext cx="1542808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9CE7D7-5A52-5E4C-9984-18214B6C5337}"/>
                  </a:ext>
                </a:extLst>
              </p:cNvPr>
              <p:cNvSpPr txBox="1"/>
              <p:nvPr/>
            </p:nvSpPr>
            <p:spPr>
              <a:xfrm>
                <a:off x="268605" y="948239"/>
                <a:ext cx="15428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cc_mixture_validation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6F4D45-D28D-DF4C-90A2-E486FA349D8A}"/>
                  </a:ext>
                </a:extLst>
              </p:cNvPr>
              <p:cNvSpPr/>
              <p:nvPr/>
            </p:nvSpPr>
            <p:spPr>
              <a:xfrm>
                <a:off x="268606" y="1287933"/>
                <a:ext cx="1542811" cy="986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A6F670-9A34-CB43-B9D6-A53FB51CB762}"/>
                  </a:ext>
                </a:extLst>
              </p:cNvPr>
              <p:cNvSpPr txBox="1"/>
              <p:nvPr/>
            </p:nvSpPr>
            <p:spPr>
              <a:xfrm>
                <a:off x="268603" y="1320163"/>
                <a:ext cx="1596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8E822A3-78DB-414E-97F1-9A8BC4C4111E}"/>
                </a:ext>
              </a:extLst>
            </p:cNvPr>
            <p:cNvGrpSpPr/>
            <p:nvPr/>
          </p:nvGrpSpPr>
          <p:grpSpPr>
            <a:xfrm>
              <a:off x="3445750" y="1842019"/>
              <a:ext cx="1363091" cy="1351441"/>
              <a:chOff x="268603" y="922829"/>
              <a:chExt cx="1039023" cy="135144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5CDF2D-8EE4-F24A-8FE8-911DEA3E0656}"/>
                  </a:ext>
                </a:extLst>
              </p:cNvPr>
              <p:cNvSpPr/>
              <p:nvPr/>
            </p:nvSpPr>
            <p:spPr>
              <a:xfrm>
                <a:off x="268608" y="922829"/>
                <a:ext cx="1003625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EA6F55-CE94-B649-B83E-4C3961D0713B}"/>
                  </a:ext>
                </a:extLst>
              </p:cNvPr>
              <p:cNvSpPr txBox="1"/>
              <p:nvPr/>
            </p:nvSpPr>
            <p:spPr>
              <a:xfrm>
                <a:off x="268605" y="958620"/>
                <a:ext cx="1003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cc_mixture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C4E7B0-B39B-B74C-83EF-FC72D056437F}"/>
                  </a:ext>
                </a:extLst>
              </p:cNvPr>
              <p:cNvSpPr/>
              <p:nvPr/>
            </p:nvSpPr>
            <p:spPr>
              <a:xfrm>
                <a:off x="268606" y="1287933"/>
                <a:ext cx="1003626" cy="986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213DF4-5245-E24E-B28F-F53B2B28882F}"/>
                  </a:ext>
                </a:extLst>
              </p:cNvPr>
              <p:cNvSpPr txBox="1"/>
              <p:nvPr/>
            </p:nvSpPr>
            <p:spPr>
              <a:xfrm>
                <a:off x="268603" y="1320163"/>
                <a:ext cx="103902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cid*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cc_specie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</a:t>
                </a:r>
                <a:endParaRPr lang="en-US" sz="14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D58362-6B9F-1F47-865B-8552973DACA1}"/>
                </a:ext>
              </a:extLst>
            </p:cNvPr>
            <p:cNvGrpSpPr/>
            <p:nvPr/>
          </p:nvGrpSpPr>
          <p:grpSpPr>
            <a:xfrm>
              <a:off x="3445750" y="3620774"/>
              <a:ext cx="1141253" cy="707059"/>
              <a:chOff x="268605" y="922829"/>
              <a:chExt cx="1141253" cy="70705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55EE38A-6D56-E649-83F2-6E737E888281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E4C25BB-F866-D042-B9E8-F58626522FD4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8541949-485D-E14A-9D6E-68729A8DA097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395738-6F72-6A4E-B629-D7A64F281DDE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0DE859-DDF6-7446-B9BC-DCB6F6D07BD0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2223CC-0A0B-7D4C-8876-E708F2324C70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38AD42-077E-264A-93D9-5CD9F9BF1D88}"/>
                </a:ext>
              </a:extLst>
            </p:cNvPr>
            <p:cNvGrpSpPr/>
            <p:nvPr/>
          </p:nvGrpSpPr>
          <p:grpSpPr>
            <a:xfrm>
              <a:off x="7029311" y="2501748"/>
              <a:ext cx="1497206" cy="707059"/>
              <a:chOff x="268605" y="922829"/>
              <a:chExt cx="1141253" cy="70705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0A28862-994C-D74B-AC91-F5BC02DD399F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C84AECC-73CA-104B-BE1B-88FB83E266CB}"/>
                  </a:ext>
                </a:extLst>
              </p:cNvPr>
              <p:cNvGrpSpPr/>
              <p:nvPr/>
            </p:nvGrpSpPr>
            <p:grpSpPr>
              <a:xfrm>
                <a:off x="297824" y="938300"/>
                <a:ext cx="1030912" cy="307777"/>
                <a:chOff x="2524610" y="2210609"/>
                <a:chExt cx="1030912" cy="30777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A3F5198-A502-584E-A4DB-03D609B18CE2}"/>
                    </a:ext>
                  </a:extLst>
                </p:cNvPr>
                <p:cNvSpPr/>
                <p:nvPr/>
              </p:nvSpPr>
              <p:spPr>
                <a:xfrm>
                  <a:off x="2524721" y="2281570"/>
                  <a:ext cx="1001645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C70280-D3C7-3247-A0D3-48368C4E30E5}"/>
                    </a:ext>
                  </a:extLst>
                </p:cNvPr>
                <p:cNvSpPr txBox="1"/>
                <p:nvPr/>
              </p:nvSpPr>
              <p:spPr>
                <a:xfrm>
                  <a:off x="2524610" y="2210609"/>
                  <a:ext cx="10309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cc_families</a:t>
                  </a: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89D049-46EB-374F-BEDD-E00148FEE7FB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EA09B4-91DA-A446-B128-F7E81FFF9AE8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cc_family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1AABA1-3D96-9845-A42C-7CBE5C98BC42}"/>
                </a:ext>
              </a:extLst>
            </p:cNvPr>
            <p:cNvGrpSpPr/>
            <p:nvPr/>
          </p:nvGrpSpPr>
          <p:grpSpPr>
            <a:xfrm>
              <a:off x="5127213" y="2318465"/>
              <a:ext cx="1583726" cy="887311"/>
              <a:chOff x="262436" y="922829"/>
              <a:chExt cx="1207203" cy="8873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81DB2C-EDE3-1B48-B7E9-C6C52FA71881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88266A-DF8F-BD46-9C89-BF3B1ADCEE67}"/>
                  </a:ext>
                </a:extLst>
              </p:cNvPr>
              <p:cNvGrpSpPr/>
              <p:nvPr/>
            </p:nvGrpSpPr>
            <p:grpSpPr>
              <a:xfrm>
                <a:off x="287613" y="944943"/>
                <a:ext cx="1020992" cy="307777"/>
                <a:chOff x="2514399" y="2217252"/>
                <a:chExt cx="1020992" cy="307777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1737FDD-0FD5-6040-9BD8-E90AF6E6BF78}"/>
                    </a:ext>
                  </a:extLst>
                </p:cNvPr>
                <p:cNvSpPr/>
                <p:nvPr/>
              </p:nvSpPr>
              <p:spPr>
                <a:xfrm>
                  <a:off x="2532272" y="2294125"/>
                  <a:ext cx="1003119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176C202-F82B-8C45-9648-B6F853309A3B}"/>
                    </a:ext>
                  </a:extLst>
                </p:cNvPr>
                <p:cNvSpPr txBox="1"/>
                <p:nvPr/>
              </p:nvSpPr>
              <p:spPr>
                <a:xfrm>
                  <a:off x="2514399" y="2217252"/>
                  <a:ext cx="10209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cc_species</a:t>
                  </a: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40BBD73-CD81-1D48-9432-4B6FEF6FAB35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5222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5D659-B6FB-4648-A9FE-38A6876489D5}"/>
                  </a:ext>
                </a:extLst>
              </p:cNvPr>
              <p:cNvSpPr txBox="1"/>
              <p:nvPr/>
            </p:nvSpPr>
            <p:spPr>
              <a:xfrm>
                <a:off x="262436" y="1286919"/>
                <a:ext cx="1207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cc_specie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cc_family*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DF019D6-FF55-FD49-96EB-25692270A691}"/>
                </a:ext>
              </a:extLst>
            </p:cNvPr>
            <p:cNvGrpSpPr/>
            <p:nvPr/>
          </p:nvGrpSpPr>
          <p:grpSpPr>
            <a:xfrm>
              <a:off x="746173" y="4752024"/>
              <a:ext cx="2094351" cy="1351441"/>
              <a:chOff x="268603" y="922829"/>
              <a:chExt cx="1596430" cy="135144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D20A2A4-43A9-0943-9D61-ED8D6E34235F}"/>
                  </a:ext>
                </a:extLst>
              </p:cNvPr>
              <p:cNvSpPr/>
              <p:nvPr/>
            </p:nvSpPr>
            <p:spPr>
              <a:xfrm>
                <a:off x="268608" y="922829"/>
                <a:ext cx="1542808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D2C020C-DC66-7A4D-844F-745E16AC82E0}"/>
                  </a:ext>
                </a:extLst>
              </p:cNvPr>
              <p:cNvSpPr txBox="1"/>
              <p:nvPr/>
            </p:nvSpPr>
            <p:spPr>
              <a:xfrm>
                <a:off x="268605" y="948239"/>
                <a:ext cx="15428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chemical_validation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6F14D02-C6FA-714E-A895-8278D7AFB321}"/>
                  </a:ext>
                </a:extLst>
              </p:cNvPr>
              <p:cNvSpPr/>
              <p:nvPr/>
            </p:nvSpPr>
            <p:spPr>
              <a:xfrm>
                <a:off x="268606" y="1287933"/>
                <a:ext cx="1542811" cy="986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DC2F128-676D-234E-83DC-29428F23C725}"/>
                  </a:ext>
                </a:extLst>
              </p:cNvPr>
              <p:cNvSpPr txBox="1"/>
              <p:nvPr/>
            </p:nvSpPr>
            <p:spPr>
              <a:xfrm>
                <a:off x="268603" y="1320163"/>
                <a:ext cx="1596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F879EF7-0565-A94B-9774-2866A6457EA0}"/>
                </a:ext>
              </a:extLst>
            </p:cNvPr>
            <p:cNvGrpSpPr/>
            <p:nvPr/>
          </p:nvGrpSpPr>
          <p:grpSpPr>
            <a:xfrm>
              <a:off x="3441685" y="4755146"/>
              <a:ext cx="1663608" cy="1147147"/>
              <a:chOff x="268605" y="922829"/>
              <a:chExt cx="593889" cy="114714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3E6222-7AF3-934B-80B5-2F4EA9007495}"/>
                  </a:ext>
                </a:extLst>
              </p:cNvPr>
              <p:cNvSpPr/>
              <p:nvPr/>
            </p:nvSpPr>
            <p:spPr>
              <a:xfrm>
                <a:off x="268608" y="922829"/>
                <a:ext cx="593886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DC2141-35D7-D14A-8F22-F8AB6743E364}"/>
                  </a:ext>
                </a:extLst>
              </p:cNvPr>
              <p:cNvSpPr txBox="1"/>
              <p:nvPr/>
            </p:nvSpPr>
            <p:spPr>
              <a:xfrm>
                <a:off x="268605" y="958620"/>
                <a:ext cx="593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applied_chemicals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2C9433-CBA9-3149-AD7E-683E7FFC8A66}"/>
                  </a:ext>
                </a:extLst>
              </p:cNvPr>
              <p:cNvSpPr/>
              <p:nvPr/>
            </p:nvSpPr>
            <p:spPr>
              <a:xfrm>
                <a:off x="268606" y="1287933"/>
                <a:ext cx="593888" cy="782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E5D187-C44D-244D-864C-2241EDB55339}"/>
                  </a:ext>
                </a:extLst>
              </p:cNvPr>
              <p:cNvSpPr txBox="1"/>
              <p:nvPr/>
            </p:nvSpPr>
            <p:spPr>
              <a:xfrm>
                <a:off x="281320" y="1320163"/>
                <a:ext cx="50910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chemical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9176EB-ED51-0C4E-BB83-EF6B215BB6BF}"/>
                </a:ext>
              </a:extLst>
            </p:cNvPr>
            <p:cNvGrpSpPr/>
            <p:nvPr/>
          </p:nvGrpSpPr>
          <p:grpSpPr>
            <a:xfrm>
              <a:off x="5483155" y="4982990"/>
              <a:ext cx="1912266" cy="941072"/>
              <a:chOff x="273714" y="924712"/>
              <a:chExt cx="843980" cy="94107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630EC8-6CC8-B44D-B89E-600BAAE93BF3}"/>
                  </a:ext>
                </a:extLst>
              </p:cNvPr>
              <p:cNvSpPr/>
              <p:nvPr/>
            </p:nvSpPr>
            <p:spPr>
              <a:xfrm>
                <a:off x="279870" y="924712"/>
                <a:ext cx="837824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B69EA52-544C-064F-A38F-37F6B9C1F098}"/>
                  </a:ext>
                </a:extLst>
              </p:cNvPr>
              <p:cNvGrpSpPr/>
              <p:nvPr/>
            </p:nvGrpSpPr>
            <p:grpSpPr>
              <a:xfrm>
                <a:off x="288975" y="953996"/>
                <a:ext cx="806762" cy="307777"/>
                <a:chOff x="2515761" y="2226305"/>
                <a:chExt cx="806762" cy="30777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350B8A4-4416-974A-B00F-78DA14153465}"/>
                    </a:ext>
                  </a:extLst>
                </p:cNvPr>
                <p:cNvSpPr/>
                <p:nvPr/>
              </p:nvSpPr>
              <p:spPr>
                <a:xfrm>
                  <a:off x="2515761" y="2274895"/>
                  <a:ext cx="806762" cy="2122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990AD34-1DF2-1646-9A71-ADC1F514EC77}"/>
                    </a:ext>
                  </a:extLst>
                </p:cNvPr>
                <p:cNvSpPr txBox="1"/>
                <p:nvPr/>
              </p:nvSpPr>
              <p:spPr>
                <a:xfrm>
                  <a:off x="2554928" y="2226305"/>
                  <a:ext cx="7377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chemical_names</a:t>
                  </a:r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3E87226-6B92-7B4A-9212-35E28F4BEC8E}"/>
                  </a:ext>
                </a:extLst>
              </p:cNvPr>
              <p:cNvSpPr/>
              <p:nvPr/>
            </p:nvSpPr>
            <p:spPr>
              <a:xfrm>
                <a:off x="279870" y="1287933"/>
                <a:ext cx="837824" cy="5778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F8D40F-CB11-E247-AF61-20C7747AB080}"/>
                  </a:ext>
                </a:extLst>
              </p:cNvPr>
              <p:cNvSpPr txBox="1"/>
              <p:nvPr/>
            </p:nvSpPr>
            <p:spPr>
              <a:xfrm>
                <a:off x="273714" y="1308589"/>
                <a:ext cx="8439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chemical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chemical_family*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DFB5277-C7B5-214C-8B92-A6A015ECA8F6}"/>
                </a:ext>
              </a:extLst>
            </p:cNvPr>
            <p:cNvGrpSpPr/>
            <p:nvPr/>
          </p:nvGrpSpPr>
          <p:grpSpPr>
            <a:xfrm>
              <a:off x="2729103" y="2352862"/>
              <a:ext cx="760745" cy="3218791"/>
              <a:chOff x="2729103" y="2352862"/>
              <a:chExt cx="760745" cy="3218791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3ADBD0D-2584-B547-B4A1-7522D68742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5255" y="4189722"/>
                <a:ext cx="3566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195BD8A-4BF0-9F44-A4FD-BBA702B67EE7}"/>
                  </a:ext>
                </a:extLst>
              </p:cNvPr>
              <p:cNvSpPr txBox="1"/>
              <p:nvPr/>
            </p:nvSpPr>
            <p:spPr>
              <a:xfrm flipH="1">
                <a:off x="2729103" y="2352862"/>
                <a:ext cx="2557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4455A98-AC9E-7446-8B58-22E267966CD5}"/>
                  </a:ext>
                </a:extLst>
              </p:cNvPr>
              <p:cNvSpPr txBox="1"/>
              <p:nvPr/>
            </p:nvSpPr>
            <p:spPr>
              <a:xfrm>
                <a:off x="3191492" y="2373636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CB734A9-7FD7-564B-9A77-83CB317BA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0192" y="2612169"/>
                <a:ext cx="6614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74BE62D-DCCF-E04D-9E41-52EF25F679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4177" y="2601020"/>
                <a:ext cx="0" cy="2920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3E6D723-3E30-1C40-8194-52A5E9D79C49}"/>
                  </a:ext>
                </a:extLst>
              </p:cNvPr>
              <p:cNvSpPr txBox="1"/>
              <p:nvPr/>
            </p:nvSpPr>
            <p:spPr>
              <a:xfrm flipH="1">
                <a:off x="3234139" y="3926174"/>
                <a:ext cx="2557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533BD8A-858F-1B46-B149-B34FC842FA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196" y="5521812"/>
                <a:ext cx="6675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EECAC7-24BC-E245-AA7A-9B583D5A8F16}"/>
                  </a:ext>
                </a:extLst>
              </p:cNvPr>
              <p:cNvSpPr txBox="1"/>
              <p:nvPr/>
            </p:nvSpPr>
            <p:spPr>
              <a:xfrm flipH="1">
                <a:off x="2731203" y="5265906"/>
                <a:ext cx="2557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B795A96-EE9A-D24C-9780-7CE0C4F20515}"/>
                  </a:ext>
                </a:extLst>
              </p:cNvPr>
              <p:cNvSpPr txBox="1"/>
              <p:nvPr/>
            </p:nvSpPr>
            <p:spPr>
              <a:xfrm>
                <a:off x="3181523" y="5294654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8444273-53EB-9249-A121-B06FCC6C4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3750" y="2829698"/>
              <a:ext cx="374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0DC8CD-8858-FF4F-A83D-C4C7F546D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6089" y="3068596"/>
              <a:ext cx="5120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8B25EDA-CF7B-4443-9FF5-7042D67148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500" y="5762369"/>
              <a:ext cx="374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507F65-3EBC-864D-828E-C2245356ED23}"/>
                </a:ext>
              </a:extLst>
            </p:cNvPr>
            <p:cNvSpPr txBox="1"/>
            <p:nvPr/>
          </p:nvSpPr>
          <p:spPr>
            <a:xfrm flipH="1">
              <a:off x="6839970" y="2815025"/>
              <a:ext cx="255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16C12FA-76E5-5844-BEE1-DAC530257B1E}"/>
                </a:ext>
              </a:extLst>
            </p:cNvPr>
            <p:cNvSpPr txBox="1"/>
            <p:nvPr/>
          </p:nvSpPr>
          <p:spPr>
            <a:xfrm flipH="1">
              <a:off x="7562386" y="5502811"/>
              <a:ext cx="255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A5CA86A-807C-184E-B3ED-FDCD414C1336}"/>
                </a:ext>
              </a:extLst>
            </p:cNvPr>
            <p:cNvSpPr txBox="1"/>
            <p:nvPr/>
          </p:nvSpPr>
          <p:spPr>
            <a:xfrm>
              <a:off x="6476233" y="2833870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DA07FAA-FBA9-704B-AF22-EA9BF1173421}"/>
                </a:ext>
              </a:extLst>
            </p:cNvPr>
            <p:cNvSpPr txBox="1"/>
            <p:nvPr/>
          </p:nvSpPr>
          <p:spPr>
            <a:xfrm>
              <a:off x="7345671" y="5519353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9C21B85-5D0B-E141-8193-7B6ED4524BC6}"/>
                </a:ext>
              </a:extLst>
            </p:cNvPr>
            <p:cNvSpPr txBox="1"/>
            <p:nvPr/>
          </p:nvSpPr>
          <p:spPr>
            <a:xfrm flipH="1">
              <a:off x="5298132" y="5280150"/>
              <a:ext cx="255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B6F7106-5851-CC4E-B504-9E31DD9EA543}"/>
                </a:ext>
              </a:extLst>
            </p:cNvPr>
            <p:cNvSpPr txBox="1"/>
            <p:nvPr/>
          </p:nvSpPr>
          <p:spPr>
            <a:xfrm flipH="1">
              <a:off x="4955855" y="2578969"/>
              <a:ext cx="255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9B652CC-0E95-0647-8DED-7D6C4E6D5E6A}"/>
                </a:ext>
              </a:extLst>
            </p:cNvPr>
            <p:cNvSpPr txBox="1"/>
            <p:nvPr/>
          </p:nvSpPr>
          <p:spPr>
            <a:xfrm>
              <a:off x="4714000" y="2589854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A2A37A1-FB57-0145-9D07-FEB48F12CF70}"/>
                </a:ext>
              </a:extLst>
            </p:cNvPr>
            <p:cNvSpPr txBox="1"/>
            <p:nvPr/>
          </p:nvSpPr>
          <p:spPr>
            <a:xfrm>
              <a:off x="5051208" y="5561378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91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09D70D6E-9956-154F-B406-A97042E7FF7A}"/>
              </a:ext>
            </a:extLst>
          </p:cNvPr>
          <p:cNvSpPr txBox="1"/>
          <p:nvPr/>
        </p:nvSpPr>
        <p:spPr>
          <a:xfrm>
            <a:off x="4145319" y="102715"/>
            <a:ext cx="562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In-Field Biomass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61F87B-5856-134C-B40F-2626908E3E1B}"/>
              </a:ext>
            </a:extLst>
          </p:cNvPr>
          <p:cNvGrpSpPr/>
          <p:nvPr/>
        </p:nvGrpSpPr>
        <p:grpSpPr>
          <a:xfrm>
            <a:off x="2500763" y="1584696"/>
            <a:ext cx="5365193" cy="5026021"/>
            <a:chOff x="2917621" y="1396437"/>
            <a:chExt cx="5365193" cy="502602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D87A9F-311D-3440-BE5A-B589E9639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4699" y="5000512"/>
              <a:ext cx="2377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539338-57BC-104B-BDF0-1AB4D4398C8A}"/>
                </a:ext>
              </a:extLst>
            </p:cNvPr>
            <p:cNvGrpSpPr/>
            <p:nvPr/>
          </p:nvGrpSpPr>
          <p:grpSpPr>
            <a:xfrm>
              <a:off x="2970136" y="1945063"/>
              <a:ext cx="1111706" cy="2828650"/>
              <a:chOff x="2815389" y="1945063"/>
              <a:chExt cx="1111706" cy="282865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BB8BC9D-6373-BD47-9B86-EA2C033DB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5389" y="1947659"/>
                <a:ext cx="11117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32DF006-F110-BC46-B6CF-2D8EBFE5A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1487" y="1945063"/>
                <a:ext cx="0" cy="2825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4EFFE0B-CF1C-C344-A127-87910A0D2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8233" y="4773713"/>
                <a:ext cx="3566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31AFCA-D9D7-B74A-898E-F4637B56FEE6}"/>
                </a:ext>
              </a:extLst>
            </p:cNvPr>
            <p:cNvGrpSpPr/>
            <p:nvPr/>
          </p:nvGrpSpPr>
          <p:grpSpPr>
            <a:xfrm>
              <a:off x="3927094" y="1396437"/>
              <a:ext cx="1325464" cy="707059"/>
              <a:chOff x="268605" y="922829"/>
              <a:chExt cx="1141253" cy="707059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637FFC0-2316-3945-B9A8-856DBC9E94AD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69D77E9-2662-904A-8CF9-C55B8EA205BD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47DC906-2DA3-634D-80D0-D725D66BBA6E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64975A8-A57B-8A4D-8036-03AF073AD8DD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14C2720-CC41-0341-A648-79CAC7A6B515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348562-AB18-BD47-A3C2-A62FC8219703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C2E312F-61E3-754C-8B9D-B460DC96DF02}"/>
                </a:ext>
              </a:extLst>
            </p:cNvPr>
            <p:cNvGrpSpPr/>
            <p:nvPr/>
          </p:nvGrpSpPr>
          <p:grpSpPr>
            <a:xfrm>
              <a:off x="3915371" y="2695118"/>
              <a:ext cx="1242972" cy="707059"/>
              <a:chOff x="256519" y="922829"/>
              <a:chExt cx="1281517" cy="707059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3CE8946-9280-2E4D-8202-9D00C6391A8C}"/>
                  </a:ext>
                </a:extLst>
              </p:cNvPr>
              <p:cNvSpPr/>
              <p:nvPr/>
            </p:nvSpPr>
            <p:spPr>
              <a:xfrm>
                <a:off x="268606" y="922829"/>
                <a:ext cx="1269429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EFC93D0-0FFB-D348-88F2-2020B0833643}"/>
                  </a:ext>
                </a:extLst>
              </p:cNvPr>
              <p:cNvGrpSpPr/>
              <p:nvPr/>
            </p:nvGrpSpPr>
            <p:grpSpPr>
              <a:xfrm>
                <a:off x="293966" y="956406"/>
                <a:ext cx="1225963" cy="307777"/>
                <a:chOff x="2520752" y="2228715"/>
                <a:chExt cx="1225963" cy="307777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D195B4AA-D5AD-944C-A28B-E87AFC03146C}"/>
                    </a:ext>
                  </a:extLst>
                </p:cNvPr>
                <p:cNvSpPr/>
                <p:nvPr/>
              </p:nvSpPr>
              <p:spPr>
                <a:xfrm>
                  <a:off x="2520754" y="2274896"/>
                  <a:ext cx="1225961" cy="243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6DE94BD-29BB-AE48-A92E-71E3C4441089}"/>
                    </a:ext>
                  </a:extLst>
                </p:cNvPr>
                <p:cNvSpPr txBox="1"/>
                <p:nvPr/>
              </p:nvSpPr>
              <p:spPr>
                <a:xfrm>
                  <a:off x="2520752" y="2228715"/>
                  <a:ext cx="12169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</a:t>
                  </a:r>
                </a:p>
              </p:txBody>
            </p: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46FA240-8E1A-6248-9957-6101471A9DB1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269430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DCD1205-B80D-3741-B54B-4679566E2AC7}"/>
                  </a:ext>
                </a:extLst>
              </p:cNvPr>
              <p:cNvSpPr txBox="1"/>
              <p:nvPr/>
            </p:nvSpPr>
            <p:spPr>
              <a:xfrm>
                <a:off x="256519" y="1308440"/>
                <a:ext cx="12694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D5581F5-A322-9A44-ADFA-4F24E738008E}"/>
                </a:ext>
              </a:extLst>
            </p:cNvPr>
            <p:cNvGrpSpPr/>
            <p:nvPr/>
          </p:nvGrpSpPr>
          <p:grpSpPr>
            <a:xfrm>
              <a:off x="3120429" y="3993799"/>
              <a:ext cx="2086697" cy="2428659"/>
              <a:chOff x="220486" y="922829"/>
              <a:chExt cx="2086697" cy="2428659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088DA28-34B9-9C4B-BB1D-8C05BE1FC308}"/>
                  </a:ext>
                </a:extLst>
              </p:cNvPr>
              <p:cNvSpPr/>
              <p:nvPr/>
            </p:nvSpPr>
            <p:spPr>
              <a:xfrm>
                <a:off x="268606" y="922829"/>
                <a:ext cx="1989794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E094916-DA9D-2642-ACAB-A8E6D7664BBF}"/>
                  </a:ext>
                </a:extLst>
              </p:cNvPr>
              <p:cNvSpPr txBox="1"/>
              <p:nvPr/>
            </p:nvSpPr>
            <p:spPr>
              <a:xfrm>
                <a:off x="220486" y="956406"/>
                <a:ext cx="20379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biomass_in_field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079410F-3747-5F4F-BFE7-FE62BD9D685A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993118" cy="2063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8728349-53B6-F344-84B4-8DF44ED8D52C}"/>
                  </a:ext>
                </a:extLst>
              </p:cNvPr>
              <p:cNvSpPr txBox="1"/>
              <p:nvPr/>
            </p:nvSpPr>
            <p:spPr>
              <a:xfrm>
                <a:off x="268607" y="1306716"/>
                <a:ext cx="20385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fresh_wt_a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fresh_wt_b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legumes_40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5C726E5-4947-6544-B6CA-77F8B651655F}"/>
                </a:ext>
              </a:extLst>
            </p:cNvPr>
            <p:cNvGrpSpPr/>
            <p:nvPr/>
          </p:nvGrpSpPr>
          <p:grpSpPr>
            <a:xfrm>
              <a:off x="5675008" y="1396437"/>
              <a:ext cx="2607806" cy="5013983"/>
              <a:chOff x="220485" y="922829"/>
              <a:chExt cx="2607806" cy="501398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19E9E85-6FC5-8548-B1A1-D38113D54F7F}"/>
                  </a:ext>
                </a:extLst>
              </p:cNvPr>
              <p:cNvSpPr/>
              <p:nvPr/>
            </p:nvSpPr>
            <p:spPr>
              <a:xfrm>
                <a:off x="268606" y="922829"/>
                <a:ext cx="2235307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246961-25AC-5841-8D25-518383D20A2E}"/>
                  </a:ext>
                </a:extLst>
              </p:cNvPr>
              <p:cNvSpPr txBox="1"/>
              <p:nvPr/>
            </p:nvSpPr>
            <p:spPr>
              <a:xfrm>
                <a:off x="220485" y="956407"/>
                <a:ext cx="22834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biomass_nir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45D4EA4B-93DD-F14A-89A3-031CBEA56AEC}"/>
                  </a:ext>
                </a:extLst>
              </p:cNvPr>
              <p:cNvSpPr/>
              <p:nvPr/>
            </p:nvSpPr>
            <p:spPr>
              <a:xfrm>
                <a:off x="268606" y="1287934"/>
                <a:ext cx="2235306" cy="46488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F3F994D-B025-784B-9EE5-9F594C712023}"/>
                  </a:ext>
                </a:extLst>
              </p:cNvPr>
              <p:cNvSpPr txBox="1"/>
              <p:nvPr/>
            </p:nvSpPr>
            <p:spPr>
              <a:xfrm>
                <a:off x="268607" y="1320163"/>
                <a:ext cx="2559684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percent_fat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percent_cp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percent_ash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percent_adf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percent_ndf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percent_lignin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percent_nfc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percent_n_nir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percent_cellulose_calc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percent_hemicell_calc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percent_carb_nnorm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percent_cellulose_nnorm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percent_lignin_nnorm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percent_carb_norm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percent_cellulose_norm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percent_lignin_norm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1BE9F05-2405-D14C-9D5D-7E24066C7A0F}"/>
                </a:ext>
              </a:extLst>
            </p:cNvPr>
            <p:cNvCxnSpPr>
              <a:cxnSpLocks/>
            </p:cNvCxnSpPr>
            <p:nvPr/>
          </p:nvCxnSpPr>
          <p:spPr>
            <a:xfrm>
              <a:off x="5381297" y="2390135"/>
              <a:ext cx="0" cy="2615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02FE73-380A-EF4B-AAAF-838E7CE2E0D0}"/>
                </a:ext>
              </a:extLst>
            </p:cNvPr>
            <p:cNvSpPr txBox="1"/>
            <p:nvPr/>
          </p:nvSpPr>
          <p:spPr>
            <a:xfrm>
              <a:off x="3713313" y="1708926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9CFD21B-7F80-5B44-A3D1-F556B3616560}"/>
                </a:ext>
              </a:extLst>
            </p:cNvPr>
            <p:cNvSpPr txBox="1"/>
            <p:nvPr/>
          </p:nvSpPr>
          <p:spPr>
            <a:xfrm>
              <a:off x="2917621" y="4710904"/>
              <a:ext cx="279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943B47-AD00-1C4F-B9ED-FF3D7F1F1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276" y="3231200"/>
              <a:ext cx="2140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1C3F592-934F-F84B-A430-55B1CC277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3863" y="2398537"/>
              <a:ext cx="3523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093089-63A8-6B46-B886-11ADB9065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257" y="2162317"/>
              <a:ext cx="3523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91EEB4A-AE1F-5B44-9C27-72A3C5779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667" y="1977826"/>
              <a:ext cx="2251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E155F9D-4440-ED4C-9E93-4DD3499299EF}"/>
                </a:ext>
              </a:extLst>
            </p:cNvPr>
            <p:cNvCxnSpPr>
              <a:cxnSpLocks/>
            </p:cNvCxnSpPr>
            <p:nvPr/>
          </p:nvCxnSpPr>
          <p:spPr>
            <a:xfrm>
              <a:off x="5380706" y="1977826"/>
              <a:ext cx="1" cy="185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614C95-897B-ED47-9F7B-863D9F57D24E}"/>
                </a:ext>
              </a:extLst>
            </p:cNvPr>
            <p:cNvSpPr txBox="1"/>
            <p:nvPr/>
          </p:nvSpPr>
          <p:spPr>
            <a:xfrm>
              <a:off x="5117650" y="3000960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B7B3F0-4748-FC4E-BF2D-C346879700BB}"/>
                </a:ext>
              </a:extLst>
            </p:cNvPr>
            <p:cNvSpPr txBox="1"/>
            <p:nvPr/>
          </p:nvSpPr>
          <p:spPr>
            <a:xfrm>
              <a:off x="5474921" y="1945063"/>
              <a:ext cx="279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61507E2-F2F0-B342-9518-E53CBE42FED1}"/>
                </a:ext>
              </a:extLst>
            </p:cNvPr>
            <p:cNvSpPr txBox="1"/>
            <p:nvPr/>
          </p:nvSpPr>
          <p:spPr>
            <a:xfrm>
              <a:off x="5129731" y="1740303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D3B875-3959-3D4F-8E86-D4559A3292E3}"/>
                </a:ext>
              </a:extLst>
            </p:cNvPr>
            <p:cNvSpPr txBox="1"/>
            <p:nvPr/>
          </p:nvSpPr>
          <p:spPr>
            <a:xfrm>
              <a:off x="5478033" y="2193713"/>
              <a:ext cx="279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B94DAB4-DFE7-1643-A283-E0D1DE1D5CD3}"/>
                </a:ext>
              </a:extLst>
            </p:cNvPr>
            <p:cNvSpPr txBox="1"/>
            <p:nvPr/>
          </p:nvSpPr>
          <p:spPr>
            <a:xfrm>
              <a:off x="5105916" y="4800953"/>
              <a:ext cx="279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15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707DB83-1B2A-B142-AACC-43BFBC5755B5}"/>
              </a:ext>
            </a:extLst>
          </p:cNvPr>
          <p:cNvGrpSpPr/>
          <p:nvPr/>
        </p:nvGrpSpPr>
        <p:grpSpPr>
          <a:xfrm>
            <a:off x="3020583" y="120243"/>
            <a:ext cx="6628384" cy="7455184"/>
            <a:chOff x="1722550" y="121053"/>
            <a:chExt cx="6628384" cy="7455184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B78AFBA-1D1A-0443-A020-42BFE01DF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8699" y="5951676"/>
              <a:ext cx="15001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021E09-4308-8644-BD1B-5A1FD96C0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010" y="6157517"/>
              <a:ext cx="246888" cy="25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9E9FD2F-CF3D-F042-8B74-3FB65764936C}"/>
                </a:ext>
              </a:extLst>
            </p:cNvPr>
            <p:cNvSpPr txBox="1"/>
            <p:nvPr/>
          </p:nvSpPr>
          <p:spPr>
            <a:xfrm>
              <a:off x="1722831" y="5943295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CF4C92-0A3F-1943-A13A-E8CF420A13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5013" y="1087293"/>
              <a:ext cx="246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0877C73-2072-8849-903A-9EABDBE0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767012" y="1082131"/>
              <a:ext cx="0" cy="50840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F877C-14A3-C04F-8330-DEBF5B493D13}"/>
                </a:ext>
              </a:extLst>
            </p:cNvPr>
            <p:cNvGrpSpPr/>
            <p:nvPr/>
          </p:nvGrpSpPr>
          <p:grpSpPr>
            <a:xfrm>
              <a:off x="4094723" y="1321697"/>
              <a:ext cx="1570362" cy="4446552"/>
              <a:chOff x="4094723" y="1321697"/>
              <a:chExt cx="1570362" cy="444655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0E88162-ED63-7B4F-8687-B53E41A673BB}"/>
                  </a:ext>
                </a:extLst>
              </p:cNvPr>
              <p:cNvGrpSpPr/>
              <p:nvPr/>
            </p:nvGrpSpPr>
            <p:grpSpPr>
              <a:xfrm>
                <a:off x="4105930" y="1321697"/>
                <a:ext cx="1559155" cy="4386364"/>
                <a:chOff x="4105930" y="1321697"/>
                <a:chExt cx="1559155" cy="4386364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54EB49E-8B7C-A049-A3A8-5430449E7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9479" y="3402664"/>
                  <a:ext cx="257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FFEF084-4324-FB46-AA75-D02C9700CED8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 flipV="1">
                  <a:off x="4149680" y="1532301"/>
                  <a:ext cx="150010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1FB51A8-C3D0-1141-90FF-65F5955B3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12896" y="1527016"/>
                  <a:ext cx="0" cy="41810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660B3C7-95CF-9144-9341-1BA6864264A3}"/>
                    </a:ext>
                  </a:extLst>
                </p:cNvPr>
                <p:cNvSpPr txBox="1"/>
                <p:nvPr/>
              </p:nvSpPr>
              <p:spPr>
                <a:xfrm>
                  <a:off x="4514364" y="3177968"/>
                  <a:ext cx="2770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D47483A-E62D-B14B-BBBE-24755C4D42C1}"/>
                    </a:ext>
                  </a:extLst>
                </p:cNvPr>
                <p:cNvSpPr txBox="1"/>
                <p:nvPr/>
              </p:nvSpPr>
              <p:spPr>
                <a:xfrm>
                  <a:off x="4105930" y="1321697"/>
                  <a:ext cx="2770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∞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AE14342-D914-7A44-82C5-0DF392A29509}"/>
                    </a:ext>
                  </a:extLst>
                </p:cNvPr>
                <p:cNvSpPr txBox="1"/>
                <p:nvPr/>
              </p:nvSpPr>
              <p:spPr>
                <a:xfrm>
                  <a:off x="5387994" y="1328491"/>
                  <a:ext cx="2770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∞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CC7DABD-D008-484C-8494-327D9E6F67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4588" y="5708061"/>
                <a:ext cx="15001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D72CB52-A93A-BE46-B806-F24237AF6122}"/>
                  </a:ext>
                </a:extLst>
              </p:cNvPr>
              <p:cNvSpPr txBox="1"/>
              <p:nvPr/>
            </p:nvSpPr>
            <p:spPr>
              <a:xfrm>
                <a:off x="4094723" y="5491250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524ACC2-BD40-264A-A004-67E07C0B1B5A}"/>
                  </a:ext>
                </a:extLst>
              </p:cNvPr>
              <p:cNvSpPr txBox="1"/>
              <p:nvPr/>
            </p:nvSpPr>
            <p:spPr>
              <a:xfrm>
                <a:off x="5377603" y="5491249"/>
                <a:ext cx="277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10CC9D-F700-7D45-93A0-76312153145E}"/>
                </a:ext>
              </a:extLst>
            </p:cNvPr>
            <p:cNvGrpSpPr/>
            <p:nvPr/>
          </p:nvGrpSpPr>
          <p:grpSpPr>
            <a:xfrm>
              <a:off x="1975248" y="121053"/>
              <a:ext cx="2174432" cy="2467808"/>
              <a:chOff x="268606" y="922829"/>
              <a:chExt cx="2218522" cy="24678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F64C964-9905-8F4A-BF32-9E02CE5C4E11}"/>
                  </a:ext>
                </a:extLst>
              </p:cNvPr>
              <p:cNvSpPr/>
              <p:nvPr/>
            </p:nvSpPr>
            <p:spPr>
              <a:xfrm>
                <a:off x="268606" y="922829"/>
                <a:ext cx="2218522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1EE619-165C-F745-A505-C7FAB38A13A6}"/>
                  </a:ext>
                </a:extLst>
              </p:cNvPr>
              <p:cNvSpPr txBox="1"/>
              <p:nvPr/>
            </p:nvSpPr>
            <p:spPr>
              <a:xfrm>
                <a:off x="299998" y="956407"/>
                <a:ext cx="2187130" cy="30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decomp_biomass_fresh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6F7C13-83EF-6A44-9E92-D4FA42D1A6B9}"/>
                  </a:ext>
                </a:extLst>
              </p:cNvPr>
              <p:cNvSpPr/>
              <p:nvPr/>
            </p:nvSpPr>
            <p:spPr>
              <a:xfrm>
                <a:off x="268606" y="1287934"/>
                <a:ext cx="2218522" cy="21027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F6F002-DABA-914F-B1DD-44C50D42A1CB}"/>
                  </a:ext>
                </a:extLst>
              </p:cNvPr>
              <p:cNvSpPr txBox="1"/>
              <p:nvPr/>
            </p:nvSpPr>
            <p:spPr>
              <a:xfrm>
                <a:off x="318620" y="1306995"/>
                <a:ext cx="212371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subsample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empty_bag_wt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fresh_biomass_wt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FE54C3-C323-254D-AAB7-F64F4E9BFF19}"/>
                </a:ext>
              </a:extLst>
            </p:cNvPr>
            <p:cNvGrpSpPr/>
            <p:nvPr/>
          </p:nvGrpSpPr>
          <p:grpSpPr>
            <a:xfrm>
              <a:off x="1973941" y="4951086"/>
              <a:ext cx="2175739" cy="2444138"/>
              <a:chOff x="268604" y="922829"/>
              <a:chExt cx="2155504" cy="244413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C4748F-31D3-0F4B-9414-7D8435C05976}"/>
                  </a:ext>
                </a:extLst>
              </p:cNvPr>
              <p:cNvSpPr/>
              <p:nvPr/>
            </p:nvSpPr>
            <p:spPr>
              <a:xfrm>
                <a:off x="268606" y="922829"/>
                <a:ext cx="2155502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62ECC0-0695-A04B-A88B-8CBAC321FB79}"/>
                  </a:ext>
                </a:extLst>
              </p:cNvPr>
              <p:cNvSpPr txBox="1"/>
              <p:nvPr/>
            </p:nvSpPr>
            <p:spPr>
              <a:xfrm>
                <a:off x="268604" y="962584"/>
                <a:ext cx="2128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decomp_biomass_cn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5AA5D7-3253-284C-B123-B4DCAF147EE6}"/>
                  </a:ext>
                </a:extLst>
              </p:cNvPr>
              <p:cNvSpPr/>
              <p:nvPr/>
            </p:nvSpPr>
            <p:spPr>
              <a:xfrm>
                <a:off x="268606" y="1287934"/>
                <a:ext cx="2155502" cy="2079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C0B464-0F5D-3247-9F54-E9F7D5920B23}"/>
                  </a:ext>
                </a:extLst>
              </p:cNvPr>
              <p:cNvSpPr txBox="1"/>
              <p:nvPr/>
            </p:nvSpPr>
            <p:spPr>
              <a:xfrm>
                <a:off x="336914" y="1320568"/>
                <a:ext cx="20606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subsample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percent_c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percent_n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E9ABF6-D003-2642-9EF8-D40AF7998958}"/>
                </a:ext>
              </a:extLst>
            </p:cNvPr>
            <p:cNvGrpSpPr/>
            <p:nvPr/>
          </p:nvGrpSpPr>
          <p:grpSpPr>
            <a:xfrm>
              <a:off x="5649786" y="121053"/>
              <a:ext cx="2152816" cy="2457390"/>
              <a:chOff x="268606" y="922829"/>
              <a:chExt cx="2152816" cy="24573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DD1C86-8CFE-6F45-BF0C-95249A20B2AC}"/>
                  </a:ext>
                </a:extLst>
              </p:cNvPr>
              <p:cNvSpPr/>
              <p:nvPr/>
            </p:nvSpPr>
            <p:spPr>
              <a:xfrm>
                <a:off x="268606" y="922829"/>
                <a:ext cx="2152816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14788-6111-AC42-9E73-07DBB703BE62}"/>
                  </a:ext>
                </a:extLst>
              </p:cNvPr>
              <p:cNvSpPr txBox="1"/>
              <p:nvPr/>
            </p:nvSpPr>
            <p:spPr>
              <a:xfrm>
                <a:off x="268606" y="960637"/>
                <a:ext cx="2152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decomp_biomass_dry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8D319B-0F0F-F94C-AE23-2F5C64098C46}"/>
                  </a:ext>
                </a:extLst>
              </p:cNvPr>
              <p:cNvSpPr/>
              <p:nvPr/>
            </p:nvSpPr>
            <p:spPr>
              <a:xfrm>
                <a:off x="268606" y="1287934"/>
                <a:ext cx="2152816" cy="2092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2D5E37-05AC-6B45-9D52-B724EAACC401}"/>
                  </a:ext>
                </a:extLst>
              </p:cNvPr>
              <p:cNvSpPr txBox="1"/>
              <p:nvPr/>
            </p:nvSpPr>
            <p:spPr>
              <a:xfrm>
                <a:off x="323661" y="1324904"/>
                <a:ext cx="205800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subsample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recovery_date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dry_biomass_wt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5A159CA-778E-0049-A990-6DC626C62F90}"/>
                </a:ext>
              </a:extLst>
            </p:cNvPr>
            <p:cNvGrpSpPr/>
            <p:nvPr/>
          </p:nvGrpSpPr>
          <p:grpSpPr>
            <a:xfrm>
              <a:off x="5646627" y="4951086"/>
              <a:ext cx="2704307" cy="2625151"/>
              <a:chOff x="268606" y="922829"/>
              <a:chExt cx="2727458" cy="262515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FD88BE-4589-0A40-A2A3-8F451710F67E}"/>
                  </a:ext>
                </a:extLst>
              </p:cNvPr>
              <p:cNvSpPr/>
              <p:nvPr/>
            </p:nvSpPr>
            <p:spPr>
              <a:xfrm>
                <a:off x="268606" y="922829"/>
                <a:ext cx="2174432" cy="365760"/>
              </a:xfrm>
              <a:prstGeom prst="rect">
                <a:avLst/>
              </a:prstGeom>
              <a:solidFill>
                <a:srgbClr val="F2F0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CF0C68-79C3-294A-81DD-69D19398F88A}"/>
                  </a:ext>
                </a:extLst>
              </p:cNvPr>
              <p:cNvSpPr txBox="1"/>
              <p:nvPr/>
            </p:nvSpPr>
            <p:spPr>
              <a:xfrm>
                <a:off x="433859" y="934221"/>
                <a:ext cx="18439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decomp_biomass_ash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DB051E-F64D-5C41-AC5E-390E1F9AACFE}"/>
                  </a:ext>
                </a:extLst>
              </p:cNvPr>
              <p:cNvSpPr/>
              <p:nvPr/>
            </p:nvSpPr>
            <p:spPr>
              <a:xfrm>
                <a:off x="268606" y="1287934"/>
                <a:ext cx="2174432" cy="2260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A35073-703C-014A-B320-E8CDB42F2CA8}"/>
                  </a:ext>
                </a:extLst>
              </p:cNvPr>
              <p:cNvSpPr txBox="1"/>
              <p:nvPr/>
            </p:nvSpPr>
            <p:spPr>
              <a:xfrm>
                <a:off x="320187" y="1301211"/>
                <a:ext cx="267587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subsample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crucible_wt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tot_bwt_at_65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tot_bwt_at_550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653B38D-E500-974F-9598-C9317B4FDF5F}"/>
                </a:ext>
              </a:extLst>
            </p:cNvPr>
            <p:cNvGrpSpPr/>
            <p:nvPr/>
          </p:nvGrpSpPr>
          <p:grpSpPr>
            <a:xfrm>
              <a:off x="5088063" y="3753099"/>
              <a:ext cx="1117128" cy="707059"/>
              <a:chOff x="268606" y="922829"/>
              <a:chExt cx="812541" cy="70705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CB290F-59C9-D049-B63E-0F8465C6A2AB}"/>
                  </a:ext>
                </a:extLst>
              </p:cNvPr>
              <p:cNvSpPr/>
              <p:nvPr/>
            </p:nvSpPr>
            <p:spPr>
              <a:xfrm>
                <a:off x="268609" y="922829"/>
                <a:ext cx="812538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C566A19-2200-6847-AB1E-D7E6320135ED}"/>
                  </a:ext>
                </a:extLst>
              </p:cNvPr>
              <p:cNvGrpSpPr/>
              <p:nvPr/>
            </p:nvGrpSpPr>
            <p:grpSpPr>
              <a:xfrm>
                <a:off x="284916" y="944878"/>
                <a:ext cx="768689" cy="307777"/>
                <a:chOff x="2511702" y="2217187"/>
                <a:chExt cx="768689" cy="30777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3CD1C4E-AD96-9B47-BAF2-8C28D24F51F5}"/>
                    </a:ext>
                  </a:extLst>
                </p:cNvPr>
                <p:cNvSpPr/>
                <p:nvPr/>
              </p:nvSpPr>
              <p:spPr>
                <a:xfrm>
                  <a:off x="2511702" y="2268318"/>
                  <a:ext cx="768689" cy="243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F48659-8CB1-1046-83E9-78DA029287DC}"/>
                    </a:ext>
                  </a:extLst>
                </p:cNvPr>
                <p:cNvSpPr txBox="1"/>
                <p:nvPr/>
              </p:nvSpPr>
              <p:spPr>
                <a:xfrm>
                  <a:off x="2633896" y="2217187"/>
                  <a:ext cx="5544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C9784E3-DD88-E742-88CC-5D7AFE76F010}"/>
                  </a:ext>
                </a:extLst>
              </p:cNvPr>
              <p:cNvSpPr/>
              <p:nvPr/>
            </p:nvSpPr>
            <p:spPr>
              <a:xfrm>
                <a:off x="268606" y="1287934"/>
                <a:ext cx="812540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8CCC19-7F57-784A-A91E-87CB48BCEB69}"/>
                  </a:ext>
                </a:extLst>
              </p:cNvPr>
              <p:cNvSpPr txBox="1"/>
              <p:nvPr/>
            </p:nvSpPr>
            <p:spPr>
              <a:xfrm>
                <a:off x="272695" y="1313585"/>
                <a:ext cx="7809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60DBFC-A6DC-AF46-AED1-EFCE82ADA2BD}"/>
                </a:ext>
              </a:extLst>
            </p:cNvPr>
            <p:cNvGrpSpPr/>
            <p:nvPr/>
          </p:nvGrpSpPr>
          <p:grpSpPr>
            <a:xfrm>
              <a:off x="3151069" y="3752482"/>
              <a:ext cx="1398410" cy="707059"/>
              <a:chOff x="268606" y="922829"/>
              <a:chExt cx="1066831" cy="7070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F623AE5-C931-8E47-BA07-94210166BA3B}"/>
                  </a:ext>
                </a:extLst>
              </p:cNvPr>
              <p:cNvSpPr/>
              <p:nvPr/>
            </p:nvSpPr>
            <p:spPr>
              <a:xfrm>
                <a:off x="268606" y="922829"/>
                <a:ext cx="1066831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2437CDB-735C-9F49-B550-3EC1A13CCFDD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438EE8E-4E07-2D45-9924-1D663170E4B0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D710A5-88DB-DB43-965C-E4AF40A5701E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subplots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E91959-64E0-8947-A941-FD1657B195D8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68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171448-48E9-A74F-8DCA-677F29E29EC8}"/>
                  </a:ext>
                </a:extLst>
              </p:cNvPr>
              <p:cNvSpPr txBox="1"/>
              <p:nvPr/>
            </p:nvSpPr>
            <p:spPr>
              <a:xfrm>
                <a:off x="269424" y="1307007"/>
                <a:ext cx="1038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503D4F-AF07-4F4E-A6B7-FA354619BF06}"/>
                </a:ext>
              </a:extLst>
            </p:cNvPr>
            <p:cNvGrpSpPr/>
            <p:nvPr/>
          </p:nvGrpSpPr>
          <p:grpSpPr>
            <a:xfrm>
              <a:off x="5084671" y="2873585"/>
              <a:ext cx="1476397" cy="707059"/>
              <a:chOff x="268605" y="922829"/>
              <a:chExt cx="1060132" cy="70705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6423299-D4AA-2E47-B5C9-DEF9EE805A5D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49EE26B-8E9A-4949-91F2-7AADA5A16F4D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523220"/>
                <a:chOff x="2511701" y="2210609"/>
                <a:chExt cx="1022710" cy="52322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D380BEF-2772-124E-8354-0BA328383100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89AE993-D7A7-D347-912F-FBC350746121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subsamples</a:t>
                  </a:r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6EED5-39D8-E649-8ECE-41876E96CD7D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E77658-BB1A-D440-AECA-5EF3BB03685A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06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subsample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B082861-28FF-014A-9A3F-2336AF6D18CC}"/>
                </a:ext>
              </a:extLst>
            </p:cNvPr>
            <p:cNvGrpSpPr/>
            <p:nvPr/>
          </p:nvGrpSpPr>
          <p:grpSpPr>
            <a:xfrm>
              <a:off x="3379761" y="2862010"/>
              <a:ext cx="1180642" cy="710783"/>
              <a:chOff x="268606" y="922829"/>
              <a:chExt cx="1060131" cy="71078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B384636-8C79-564D-AC21-A5080E6396AD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20BBEED-8283-DD43-99BB-4DCF6BD35F0F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C2639B0-95C2-A44D-83CA-C042972B61E2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5519B0A-A57B-DE43-9895-485730EF8F7B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times</a:t>
                  </a:r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13A0146-8B79-5D44-A213-5EF20A2EC34F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F7D00A-C837-3C43-8FC8-530796E14582}"/>
                  </a:ext>
                </a:extLst>
              </p:cNvPr>
              <p:cNvSpPr txBox="1"/>
              <p:nvPr/>
            </p:nvSpPr>
            <p:spPr>
              <a:xfrm>
                <a:off x="280839" y="1325835"/>
                <a:ext cx="9418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54A152-7773-D445-A026-00515421443F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1767012" y="4290549"/>
              <a:ext cx="13851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9DEE382-524A-554F-961D-BF53A6E83562}"/>
                </a:ext>
              </a:extLst>
            </p:cNvPr>
            <p:cNvSpPr txBox="1"/>
            <p:nvPr/>
          </p:nvSpPr>
          <p:spPr>
            <a:xfrm>
              <a:off x="2957255" y="4064468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6F52DEA-370C-0348-895E-0EE8B6450350}"/>
                </a:ext>
              </a:extLst>
            </p:cNvPr>
            <p:cNvSpPr txBox="1"/>
            <p:nvPr/>
          </p:nvSpPr>
          <p:spPr>
            <a:xfrm>
              <a:off x="1722550" y="883216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BF195DC-DD16-E449-936F-4B732F07D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937" y="1114789"/>
              <a:ext cx="15001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9D7CF00-909A-E04F-BEC1-A4C14FF6329A}"/>
                </a:ext>
              </a:extLst>
            </p:cNvPr>
            <p:cNvSpPr txBox="1"/>
            <p:nvPr/>
          </p:nvSpPr>
          <p:spPr>
            <a:xfrm>
              <a:off x="5387994" y="897362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D1A55A6-294C-A849-93A9-001ADEA17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9680" y="6141906"/>
              <a:ext cx="15001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1FA0D35-49B1-814B-BA14-F51B02A8C079}"/>
                </a:ext>
              </a:extLst>
            </p:cNvPr>
            <p:cNvSpPr txBox="1"/>
            <p:nvPr/>
          </p:nvSpPr>
          <p:spPr>
            <a:xfrm>
              <a:off x="5385737" y="5946251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C47F423-2775-CF42-A48A-0FBD9FCF8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9680" y="6364989"/>
              <a:ext cx="15001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318D85A-9C21-4540-8D0A-C3B2CBBE3BB7}"/>
                </a:ext>
              </a:extLst>
            </p:cNvPr>
            <p:cNvSpPr txBox="1"/>
            <p:nvPr/>
          </p:nvSpPr>
          <p:spPr>
            <a:xfrm>
              <a:off x="4107002" y="6160110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79C487-D9FF-EB48-89BB-FA4482142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827" y="891141"/>
              <a:ext cx="15001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8FBF618-C0AC-B245-AA90-A8BAFFD7011D}"/>
                </a:ext>
              </a:extLst>
            </p:cNvPr>
            <p:cNvSpPr txBox="1"/>
            <p:nvPr/>
          </p:nvSpPr>
          <p:spPr>
            <a:xfrm>
              <a:off x="4118149" y="686262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63A9292-C55F-0148-A585-41863E8CBE57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6205190" y="4289181"/>
              <a:ext cx="2024523" cy="165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9981BE-28CE-7B4C-B40A-D41B2319F664}"/>
                </a:ext>
              </a:extLst>
            </p:cNvPr>
            <p:cNvCxnSpPr>
              <a:cxnSpLocks/>
            </p:cNvCxnSpPr>
            <p:nvPr/>
          </p:nvCxnSpPr>
          <p:spPr>
            <a:xfrm>
              <a:off x="8233241" y="874532"/>
              <a:ext cx="0" cy="5522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90E8643-D980-AE46-9BBF-0BB28CEC5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2601" y="882281"/>
              <a:ext cx="4389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5C20F56-D376-8B46-878B-BFC827474582}"/>
                </a:ext>
              </a:extLst>
            </p:cNvPr>
            <p:cNvSpPr txBox="1"/>
            <p:nvPr/>
          </p:nvSpPr>
          <p:spPr>
            <a:xfrm>
              <a:off x="7752858" y="680567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D23C346-E837-904E-9B5B-81EB114EEBE5}"/>
                </a:ext>
              </a:extLst>
            </p:cNvPr>
            <p:cNvSpPr txBox="1"/>
            <p:nvPr/>
          </p:nvSpPr>
          <p:spPr>
            <a:xfrm>
              <a:off x="6170551" y="4046940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C14DA57-D703-DA47-8348-08BCDE2CB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2602" y="6390851"/>
              <a:ext cx="4389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A8A8456-AF66-9A42-AF64-63737F07B9D0}"/>
                </a:ext>
              </a:extLst>
            </p:cNvPr>
            <p:cNvSpPr txBox="1"/>
            <p:nvPr/>
          </p:nvSpPr>
          <p:spPr>
            <a:xfrm>
              <a:off x="7764630" y="6177533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989FBA5-E607-D041-94C4-2C4ED0E738DD}"/>
                </a:ext>
              </a:extLst>
            </p:cNvPr>
            <p:cNvCxnSpPr>
              <a:cxnSpLocks/>
            </p:cNvCxnSpPr>
            <p:nvPr/>
          </p:nvCxnSpPr>
          <p:spPr>
            <a:xfrm>
              <a:off x="6561068" y="3433524"/>
              <a:ext cx="1512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90712BB-DE92-1E4A-A00A-2063CB67A594}"/>
                </a:ext>
              </a:extLst>
            </p:cNvPr>
            <p:cNvCxnSpPr>
              <a:cxnSpLocks/>
            </p:cNvCxnSpPr>
            <p:nvPr/>
          </p:nvCxnSpPr>
          <p:spPr>
            <a:xfrm>
              <a:off x="8073598" y="1338528"/>
              <a:ext cx="0" cy="2103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CA9E857-8B09-2F42-9EED-97A0055BCD1F}"/>
                </a:ext>
              </a:extLst>
            </p:cNvPr>
            <p:cNvCxnSpPr>
              <a:cxnSpLocks/>
            </p:cNvCxnSpPr>
            <p:nvPr/>
          </p:nvCxnSpPr>
          <p:spPr>
            <a:xfrm>
              <a:off x="7802602" y="1348369"/>
              <a:ext cx="2709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4BA9B7F-85B7-744D-860E-5A346FE12142}"/>
                </a:ext>
              </a:extLst>
            </p:cNvPr>
            <p:cNvSpPr txBox="1"/>
            <p:nvPr/>
          </p:nvSpPr>
          <p:spPr>
            <a:xfrm>
              <a:off x="6494527" y="3187311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C3BAECA-C590-D34C-B799-32158BC20824}"/>
                </a:ext>
              </a:extLst>
            </p:cNvPr>
            <p:cNvSpPr txBox="1"/>
            <p:nvPr/>
          </p:nvSpPr>
          <p:spPr>
            <a:xfrm>
              <a:off x="7740127" y="1146000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1EEEB85-D5AD-A044-9F23-6D9792A7EDEC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4922377" y="3424808"/>
              <a:ext cx="1622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584693C-1FE7-F740-8D62-EBEAAC02A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8736" y="3418904"/>
              <a:ext cx="3641" cy="128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F3748AA-02D2-D742-BBF9-74FA84DA185C}"/>
                </a:ext>
              </a:extLst>
            </p:cNvPr>
            <p:cNvCxnSpPr>
              <a:cxnSpLocks/>
            </p:cNvCxnSpPr>
            <p:nvPr/>
          </p:nvCxnSpPr>
          <p:spPr>
            <a:xfrm>
              <a:off x="4918736" y="4686992"/>
              <a:ext cx="3130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936C237-58DC-0C42-8BE3-C25D8AC1A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823" y="4682532"/>
              <a:ext cx="3641" cy="1261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D32895F-F905-5B49-AAE3-3BA634E5BAE6}"/>
                </a:ext>
              </a:extLst>
            </p:cNvPr>
            <p:cNvSpPr txBox="1"/>
            <p:nvPr/>
          </p:nvSpPr>
          <p:spPr>
            <a:xfrm>
              <a:off x="4885523" y="3199257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83CBD7A-8CC9-5F46-96DD-20CC8356D560}"/>
                </a:ext>
              </a:extLst>
            </p:cNvPr>
            <p:cNvCxnSpPr>
              <a:cxnSpLocks/>
            </p:cNvCxnSpPr>
            <p:nvPr/>
          </p:nvCxnSpPr>
          <p:spPr>
            <a:xfrm>
              <a:off x="7788075" y="5943295"/>
              <a:ext cx="256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E1B8193-1AEF-D84E-A42F-39086001D5C5}"/>
                </a:ext>
              </a:extLst>
            </p:cNvPr>
            <p:cNvSpPr txBox="1"/>
            <p:nvPr/>
          </p:nvSpPr>
          <p:spPr>
            <a:xfrm>
              <a:off x="7731259" y="5739067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5CBE7D-A4C0-AA4B-B6E5-1D60BF6AE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107" y="1303920"/>
              <a:ext cx="15001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EDE4AF5-066F-6847-8F67-28E11B1C098E}"/>
                </a:ext>
              </a:extLst>
            </p:cNvPr>
            <p:cNvSpPr txBox="1"/>
            <p:nvPr/>
          </p:nvSpPr>
          <p:spPr>
            <a:xfrm>
              <a:off x="4097429" y="1099041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71EF42A-D58B-0B4C-9236-3600C2C82F35}"/>
                </a:ext>
              </a:extLst>
            </p:cNvPr>
            <p:cNvSpPr txBox="1"/>
            <p:nvPr/>
          </p:nvSpPr>
          <p:spPr>
            <a:xfrm>
              <a:off x="4087549" y="5737561"/>
              <a:ext cx="277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8151F900-93D1-B845-889F-22F38974A55A}"/>
              </a:ext>
            </a:extLst>
          </p:cNvPr>
          <p:cNvSpPr txBox="1"/>
          <p:nvPr/>
        </p:nvSpPr>
        <p:spPr>
          <a:xfrm>
            <a:off x="-724421" y="104745"/>
            <a:ext cx="437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 Biomass</a:t>
            </a:r>
          </a:p>
        </p:txBody>
      </p:sp>
    </p:spTree>
    <p:extLst>
      <p:ext uri="{BB962C8B-B14F-4D97-AF65-F5344CB8AC3E}">
        <p14:creationId xmlns:p14="http://schemas.microsoft.com/office/powerpoint/2010/main" val="36701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12493-E686-E646-AAA5-AC44FF4F40BB}"/>
              </a:ext>
            </a:extLst>
          </p:cNvPr>
          <p:cNvSpPr txBox="1"/>
          <p:nvPr/>
        </p:nvSpPr>
        <p:spPr>
          <a:xfrm>
            <a:off x="2300119" y="332679"/>
            <a:ext cx="554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Texture from Samples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A3DD515-8410-4240-A66B-A20F243309DD}"/>
              </a:ext>
            </a:extLst>
          </p:cNvPr>
          <p:cNvGrpSpPr/>
          <p:nvPr/>
        </p:nvGrpSpPr>
        <p:grpSpPr>
          <a:xfrm>
            <a:off x="2669422" y="2230644"/>
            <a:ext cx="4470725" cy="3359456"/>
            <a:chOff x="346566" y="860395"/>
            <a:chExt cx="4470725" cy="335945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38A2DCE-E741-F447-8089-AC72216A3C19}"/>
                </a:ext>
              </a:extLst>
            </p:cNvPr>
            <p:cNvSpPr txBox="1"/>
            <p:nvPr/>
          </p:nvSpPr>
          <p:spPr>
            <a:xfrm>
              <a:off x="2302712" y="2863235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10D6F6-4352-0246-9CF0-C92AD89BB48F}"/>
                </a:ext>
              </a:extLst>
            </p:cNvPr>
            <p:cNvSpPr txBox="1"/>
            <p:nvPr/>
          </p:nvSpPr>
          <p:spPr>
            <a:xfrm>
              <a:off x="1806319" y="1174911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444E5FF-5885-424B-AF0A-FDEB3EB324CB}"/>
                </a:ext>
              </a:extLst>
            </p:cNvPr>
            <p:cNvSpPr txBox="1"/>
            <p:nvPr/>
          </p:nvSpPr>
          <p:spPr>
            <a:xfrm>
              <a:off x="1806320" y="2076229"/>
              <a:ext cx="26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7D02A0-E424-AE42-BC1E-E96509326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488" y="3068915"/>
              <a:ext cx="210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0A02577-2B26-7449-BFF9-508DD463C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8830" y="2311045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695B68-0D8D-CA49-A3C3-D051A82AACB0}"/>
                </a:ext>
              </a:extLst>
            </p:cNvPr>
            <p:cNvCxnSpPr>
              <a:cxnSpLocks/>
            </p:cNvCxnSpPr>
            <p:nvPr/>
          </p:nvCxnSpPr>
          <p:spPr>
            <a:xfrm>
              <a:off x="1848864" y="1419058"/>
              <a:ext cx="3323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C5F90A-ABF9-BB47-A644-A28BE4354F1F}"/>
                </a:ext>
              </a:extLst>
            </p:cNvPr>
            <p:cNvSpPr txBox="1"/>
            <p:nvPr/>
          </p:nvSpPr>
          <p:spPr>
            <a:xfrm>
              <a:off x="2295344" y="1590124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8BB0975-F887-3D44-8EC3-9A00C7099B9B}"/>
                </a:ext>
              </a:extLst>
            </p:cNvPr>
            <p:cNvGrpSpPr/>
            <p:nvPr/>
          </p:nvGrpSpPr>
          <p:grpSpPr>
            <a:xfrm>
              <a:off x="2554727" y="1008505"/>
              <a:ext cx="2262564" cy="2873240"/>
              <a:chOff x="6565903" y="1680261"/>
              <a:chExt cx="2262564" cy="287324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FA52EC0-6FDA-E54F-BF84-EA60A557C2F6}"/>
                  </a:ext>
                </a:extLst>
              </p:cNvPr>
              <p:cNvGrpSpPr/>
              <p:nvPr/>
            </p:nvGrpSpPr>
            <p:grpSpPr>
              <a:xfrm>
                <a:off x="6565903" y="1680261"/>
                <a:ext cx="2189993" cy="2873240"/>
                <a:chOff x="268605" y="922829"/>
                <a:chExt cx="1593047" cy="287324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B62D4D8-2501-0346-953B-94C3D9FA3B0D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593045" cy="365760"/>
                </a:xfrm>
                <a:prstGeom prst="rect">
                  <a:avLst/>
                </a:prstGeom>
                <a:solidFill>
                  <a:srgbClr val="F2F0F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020E39-4E30-6F4D-9AE2-6871D2100E96}"/>
                    </a:ext>
                  </a:extLst>
                </p:cNvPr>
                <p:cNvSpPr txBox="1"/>
                <p:nvPr/>
              </p:nvSpPr>
              <p:spPr>
                <a:xfrm>
                  <a:off x="291524" y="951800"/>
                  <a:ext cx="1559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texture_from_samples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1B3FDD-6A5A-044E-9810-55CBBD53031C}"/>
                    </a:ext>
                  </a:extLst>
                </p:cNvPr>
                <p:cNvSpPr/>
                <p:nvPr/>
              </p:nvSpPr>
              <p:spPr>
                <a:xfrm>
                  <a:off x="268605" y="1287933"/>
                  <a:ext cx="1593047" cy="25081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FA0D9C8-78A9-C647-BD61-908F886CB65E}"/>
                  </a:ext>
                </a:extLst>
              </p:cNvPr>
              <p:cNvSpPr txBox="1"/>
              <p:nvPr/>
            </p:nvSpPr>
            <p:spPr>
              <a:xfrm>
                <a:off x="6622977" y="2076774"/>
                <a:ext cx="220549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sand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silt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clay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tclass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86A00F9-1FAE-2840-889B-FD1B4C983924}"/>
                </a:ext>
              </a:extLst>
            </p:cNvPr>
            <p:cNvGrpSpPr/>
            <p:nvPr/>
          </p:nvGrpSpPr>
          <p:grpSpPr>
            <a:xfrm>
              <a:off x="346566" y="860395"/>
              <a:ext cx="1598953" cy="3359456"/>
              <a:chOff x="498494" y="1589730"/>
              <a:chExt cx="1598953" cy="33594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8C1B273-05B9-CB42-8804-173C1BFB4871}"/>
                  </a:ext>
                </a:extLst>
              </p:cNvPr>
              <p:cNvGrpSpPr/>
              <p:nvPr/>
            </p:nvGrpSpPr>
            <p:grpSpPr>
              <a:xfrm>
                <a:off x="956194" y="1589730"/>
                <a:ext cx="1141253" cy="707059"/>
                <a:chOff x="268605" y="922829"/>
                <a:chExt cx="1141253" cy="707059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C95AA72-4FF6-B246-B5AC-8D97BC110065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51E99AA-6BD1-3B42-B61F-893DB57A49F6}"/>
                    </a:ext>
                  </a:extLst>
                </p:cNvPr>
                <p:cNvGrpSpPr/>
                <p:nvPr/>
              </p:nvGrpSpPr>
              <p:grpSpPr>
                <a:xfrm>
                  <a:off x="284915" y="938300"/>
                  <a:ext cx="1022710" cy="307777"/>
                  <a:chOff x="2511701" y="2210609"/>
                  <a:chExt cx="1022710" cy="307777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D378ADE-8A99-DE46-BCC8-DB4556F57B61}"/>
                      </a:ext>
                    </a:extLst>
                  </p:cNvPr>
                  <p:cNvSpPr/>
                  <p:nvPr/>
                </p:nvSpPr>
                <p:spPr>
                  <a:xfrm>
                    <a:off x="2511701" y="2274896"/>
                    <a:ext cx="1022710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ACB76D2-95AE-F04D-9090-F619A9F2C9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33896" y="2210609"/>
                    <a:ext cx="73152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codes</a:t>
                    </a:r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B075C3D-CA6A-2E43-A594-AF58082F2670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BD999CB-F358-AA44-A179-DC0FDDC864A9}"/>
                    </a:ext>
                  </a:extLst>
                </p:cNvPr>
                <p:cNvSpPr txBox="1"/>
                <p:nvPr/>
              </p:nvSpPr>
              <p:spPr>
                <a:xfrm>
                  <a:off x="268605" y="1320163"/>
                  <a:ext cx="1141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8E3DF10-6F85-4449-A7DE-9EF060FB7E12}"/>
                  </a:ext>
                </a:extLst>
              </p:cNvPr>
              <p:cNvGrpSpPr/>
              <p:nvPr/>
            </p:nvGrpSpPr>
            <p:grpSpPr>
              <a:xfrm>
                <a:off x="777239" y="2473862"/>
                <a:ext cx="1320208" cy="707059"/>
                <a:chOff x="268605" y="922829"/>
                <a:chExt cx="1141253" cy="70705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F5F1B3C-BF51-9741-A714-29A2AF8586BB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4CFFC78-1F05-3C45-AA25-572448DD4A7A}"/>
                    </a:ext>
                  </a:extLst>
                </p:cNvPr>
                <p:cNvGrpSpPr/>
                <p:nvPr/>
              </p:nvGrpSpPr>
              <p:grpSpPr>
                <a:xfrm>
                  <a:off x="284915" y="950175"/>
                  <a:ext cx="1022710" cy="307777"/>
                  <a:chOff x="2511701" y="2222484"/>
                  <a:chExt cx="1022710" cy="307777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40F4BE3-1565-7E4A-A8A4-3723276AFEB2}"/>
                      </a:ext>
                    </a:extLst>
                  </p:cNvPr>
                  <p:cNvSpPr/>
                  <p:nvPr/>
                </p:nvSpPr>
                <p:spPr>
                  <a:xfrm>
                    <a:off x="2511701" y="2274896"/>
                    <a:ext cx="1022710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3E637DA-1A03-664D-A0EB-EA6C9AC8D18D}"/>
                      </a:ext>
                    </a:extLst>
                  </p:cNvPr>
                  <p:cNvSpPr txBox="1"/>
                  <p:nvPr/>
                </p:nvSpPr>
                <p:spPr>
                  <a:xfrm>
                    <a:off x="2664692" y="2222484"/>
                    <a:ext cx="73152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subplots</a:t>
                    </a: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83843CD-7247-1842-ADD4-FAA430D7B2F8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11A871F-F243-664F-8D18-2BE9D87375BE}"/>
                    </a:ext>
                  </a:extLst>
                </p:cNvPr>
                <p:cNvSpPr txBox="1"/>
                <p:nvPr/>
              </p:nvSpPr>
              <p:spPr>
                <a:xfrm>
                  <a:off x="268605" y="1320163"/>
                  <a:ext cx="1141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A633CB-BE40-C141-AE43-D70096CAC8A5}"/>
                  </a:ext>
                </a:extLst>
              </p:cNvPr>
              <p:cNvGrpSpPr/>
              <p:nvPr/>
            </p:nvGrpSpPr>
            <p:grpSpPr>
              <a:xfrm>
                <a:off x="956194" y="3357994"/>
                <a:ext cx="1141253" cy="707059"/>
                <a:chOff x="268605" y="922829"/>
                <a:chExt cx="1141253" cy="707059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D430712-9556-B843-B134-4E40F1F327F4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9661C87-64DC-5A42-8AB5-3C5F47335FB7}"/>
                    </a:ext>
                  </a:extLst>
                </p:cNvPr>
                <p:cNvGrpSpPr/>
                <p:nvPr/>
              </p:nvGrpSpPr>
              <p:grpSpPr>
                <a:xfrm>
                  <a:off x="284915" y="938300"/>
                  <a:ext cx="1022710" cy="307777"/>
                  <a:chOff x="2511701" y="2210609"/>
                  <a:chExt cx="1022710" cy="307777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07E8CB8-ECCE-E940-91B8-EC93B789CEB0}"/>
                      </a:ext>
                    </a:extLst>
                  </p:cNvPr>
                  <p:cNvSpPr/>
                  <p:nvPr/>
                </p:nvSpPr>
                <p:spPr>
                  <a:xfrm>
                    <a:off x="2511701" y="2274896"/>
                    <a:ext cx="1022710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8AE4C7D-AE2C-2E4D-877A-7EB08273106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3896" y="2210609"/>
                    <a:ext cx="73152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depths</a:t>
                    </a:r>
                  </a:p>
                </p:txBody>
              </p:sp>
            </p:grp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7C12536-A6AF-C04C-AB66-FEDA70591A73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9B96BC8-0A51-874B-8B90-48E5D5F135EF}"/>
                    </a:ext>
                  </a:extLst>
                </p:cNvPr>
                <p:cNvSpPr txBox="1"/>
                <p:nvPr/>
              </p:nvSpPr>
              <p:spPr>
                <a:xfrm>
                  <a:off x="268605" y="1320163"/>
                  <a:ext cx="11412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depth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C9F2CD1-065F-9C45-9272-0E7D32767D82}"/>
                  </a:ext>
                </a:extLst>
              </p:cNvPr>
              <p:cNvGrpSpPr/>
              <p:nvPr/>
            </p:nvGrpSpPr>
            <p:grpSpPr>
              <a:xfrm>
                <a:off x="498494" y="4242127"/>
                <a:ext cx="1598953" cy="707059"/>
                <a:chOff x="267355" y="922829"/>
                <a:chExt cx="1092626" cy="707059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AB45E16-E78D-8A4F-AE95-1128C5065351}"/>
                    </a:ext>
                  </a:extLst>
                </p:cNvPr>
                <p:cNvSpPr/>
                <p:nvPr/>
              </p:nvSpPr>
              <p:spPr>
                <a:xfrm>
                  <a:off x="268607" y="922829"/>
                  <a:ext cx="1060130" cy="365760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C15290B2-8020-FA43-8C89-259F4DFC1B51}"/>
                    </a:ext>
                  </a:extLst>
                </p:cNvPr>
                <p:cNvGrpSpPr/>
                <p:nvPr/>
              </p:nvGrpSpPr>
              <p:grpSpPr>
                <a:xfrm>
                  <a:off x="267355" y="922843"/>
                  <a:ext cx="1092626" cy="307777"/>
                  <a:chOff x="2494141" y="2195152"/>
                  <a:chExt cx="1092626" cy="307777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DF9DE334-8784-A549-9D33-D3905C48473D}"/>
                      </a:ext>
                    </a:extLst>
                  </p:cNvPr>
                  <p:cNvSpPr/>
                  <p:nvPr/>
                </p:nvSpPr>
                <p:spPr>
                  <a:xfrm>
                    <a:off x="2511701" y="2274896"/>
                    <a:ext cx="1022710" cy="2011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CB19CBE-77A7-A54C-B4F4-10B792E7B4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94141" y="2195152"/>
                    <a:ext cx="10926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textural_classes</a:t>
                    </a:r>
                  </a:p>
                </p:txBody>
              </p:sp>
            </p:grp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9DA886B-D86C-9844-945F-6EE6C23A5577}"/>
                    </a:ext>
                  </a:extLst>
                </p:cNvPr>
                <p:cNvSpPr/>
                <p:nvPr/>
              </p:nvSpPr>
              <p:spPr>
                <a:xfrm>
                  <a:off x="268606" y="1287934"/>
                  <a:ext cx="1060131" cy="341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3FF7FC8-4F48-924B-8785-6DCF220BBAFE}"/>
                    </a:ext>
                  </a:extLst>
                </p:cNvPr>
                <p:cNvSpPr txBox="1"/>
                <p:nvPr/>
              </p:nvSpPr>
              <p:spPr>
                <a:xfrm>
                  <a:off x="312069" y="1304261"/>
                  <a:ext cx="7680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975" indent="-180975">
                    <a:buFont typeface="Wingdings" pitchFamily="2" charset="2"/>
                    <a:buChar char="§"/>
                  </a:pPr>
                  <a:r>
                    <a:rPr lang="en-US" sz="14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tclass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 </a:t>
                  </a:r>
                  <a:r>
                    <a:rPr lang="en-US" sz="1400" i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</a:t>
                  </a:r>
                </a:p>
              </p:txBody>
            </p:sp>
          </p:grp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3BE486F-14E1-CC4A-AEAC-EC13EC4D2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402" y="1415711"/>
              <a:ext cx="0" cy="3820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E9D0FD-D7AE-F74E-AF70-57B28222C3AC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54" y="1785787"/>
              <a:ext cx="3749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AA3CF68-5AE7-D741-88DF-B4B1A7F46D84}"/>
                </a:ext>
              </a:extLst>
            </p:cNvPr>
            <p:cNvSpPr txBox="1"/>
            <p:nvPr/>
          </p:nvSpPr>
          <p:spPr>
            <a:xfrm>
              <a:off x="2318754" y="1789660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5EA29D8-48BD-CA4D-9E2A-78BBC5E2D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9843" y="3186944"/>
              <a:ext cx="3291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3338AA5-CBFB-F64F-88D7-7CC62DDE9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8080" y="2206707"/>
              <a:ext cx="754" cy="9879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BA749EF-D662-F341-A68D-E4972B12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454" y="2211973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C58F957-9FE5-B441-94D6-A09A8FD1F9B2}"/>
                </a:ext>
              </a:extLst>
            </p:cNvPr>
            <p:cNvSpPr txBox="1"/>
            <p:nvPr/>
          </p:nvSpPr>
          <p:spPr>
            <a:xfrm>
              <a:off x="2308525" y="2016772"/>
              <a:ext cx="359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∞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685E7A5-3D89-2547-A484-F5CA642403A1}"/>
                </a:ext>
              </a:extLst>
            </p:cNvPr>
            <p:cNvSpPr txBox="1"/>
            <p:nvPr/>
          </p:nvSpPr>
          <p:spPr>
            <a:xfrm>
              <a:off x="1813357" y="2941254"/>
              <a:ext cx="270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2B60BCD-E68C-9747-A110-39A45F3B36DF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H="1" flipV="1">
              <a:off x="1899797" y="4048874"/>
              <a:ext cx="4677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36D2569-80B5-6847-AAAF-257A46407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972" y="3068020"/>
              <a:ext cx="0" cy="980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2B577A6-A105-864A-93FF-4DB165AD8113}"/>
                </a:ext>
              </a:extLst>
            </p:cNvPr>
            <p:cNvSpPr txBox="1"/>
            <p:nvPr/>
          </p:nvSpPr>
          <p:spPr>
            <a:xfrm>
              <a:off x="1854437" y="3804078"/>
              <a:ext cx="382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292AE0F-3D57-684B-AA3C-2FA4E0D48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6436" y="2002372"/>
              <a:ext cx="5282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E48F808-9114-1B42-AC02-7EDEA81888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3925" y="2000837"/>
              <a:ext cx="1887" cy="32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20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>
            <a:extLst>
              <a:ext uri="{FF2B5EF4-FFF2-40B4-BE49-F238E27FC236}">
                <a16:creationId xmlns:a16="http://schemas.microsoft.com/office/drawing/2014/main" id="{58FC1290-77A2-DD47-BF89-EC9C37F95D8B}"/>
              </a:ext>
            </a:extLst>
          </p:cNvPr>
          <p:cNvSpPr txBox="1"/>
          <p:nvPr/>
        </p:nvSpPr>
        <p:spPr>
          <a:xfrm>
            <a:off x="-16042" y="247532"/>
            <a:ext cx="1007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Corn, Soybeans, and Cotton Yield - Slide 1</a:t>
            </a:r>
            <a:endParaRPr lang="en-US" sz="2400" b="1" cap="small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2984B49-1588-3B40-A749-4F55676DD6C1}"/>
              </a:ext>
            </a:extLst>
          </p:cNvPr>
          <p:cNvGrpSpPr/>
          <p:nvPr/>
        </p:nvGrpSpPr>
        <p:grpSpPr>
          <a:xfrm>
            <a:off x="636943" y="1116137"/>
            <a:ext cx="8302927" cy="6315551"/>
            <a:chOff x="636943" y="1116137"/>
            <a:chExt cx="8302927" cy="631555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1FC9F55-F0FC-5549-AE0F-A2B4B9D2B809}"/>
                </a:ext>
              </a:extLst>
            </p:cNvPr>
            <p:cNvGrpSpPr/>
            <p:nvPr/>
          </p:nvGrpSpPr>
          <p:grpSpPr>
            <a:xfrm>
              <a:off x="1277385" y="1116137"/>
              <a:ext cx="2107639" cy="2442352"/>
              <a:chOff x="6602376" y="1680261"/>
              <a:chExt cx="2107639" cy="2442352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E481867-0368-2F4B-83B2-BABA0B09289E}"/>
                  </a:ext>
                </a:extLst>
              </p:cNvPr>
              <p:cNvGrpSpPr/>
              <p:nvPr/>
            </p:nvGrpSpPr>
            <p:grpSpPr>
              <a:xfrm>
                <a:off x="6615062" y="1680261"/>
                <a:ext cx="2094953" cy="2442352"/>
                <a:chOff x="304365" y="922829"/>
                <a:chExt cx="1523912" cy="2442352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28F20-9ECA-F149-9222-9716F0A2F416}"/>
                    </a:ext>
                  </a:extLst>
                </p:cNvPr>
                <p:cNvSpPr/>
                <p:nvPr/>
              </p:nvSpPr>
              <p:spPr>
                <a:xfrm>
                  <a:off x="304365" y="922829"/>
                  <a:ext cx="1523912" cy="365760"/>
                </a:xfrm>
                <a:prstGeom prst="rect">
                  <a:avLst/>
                </a:prstGeom>
                <a:solidFill>
                  <a:srgbClr val="F2F0F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41FDF72-B466-AC40-8718-D7ED110C6D40}"/>
                    </a:ext>
                  </a:extLst>
                </p:cNvPr>
                <p:cNvSpPr txBox="1"/>
                <p:nvPr/>
              </p:nvSpPr>
              <p:spPr>
                <a:xfrm>
                  <a:off x="312639" y="966313"/>
                  <a:ext cx="1515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yield_in_field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3B1BF9B-AD76-744B-9FA2-A4819D649DB0}"/>
                    </a:ext>
                  </a:extLst>
                </p:cNvPr>
                <p:cNvSpPr/>
                <p:nvPr/>
              </p:nvSpPr>
              <p:spPr>
                <a:xfrm>
                  <a:off x="304366" y="1287933"/>
                  <a:ext cx="1523911" cy="2077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D9A5670-09EE-4E4E-A4C8-128ABC68F132}"/>
                  </a:ext>
                </a:extLst>
              </p:cNvPr>
              <p:cNvSpPr txBox="1"/>
              <p:nvPr/>
            </p:nvSpPr>
            <p:spPr>
              <a:xfrm>
                <a:off x="6602376" y="2081456"/>
                <a:ext cx="205847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row_spacing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stand_count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24E3CF-9420-F847-AD7C-54A0A11636F1}"/>
                </a:ext>
              </a:extLst>
            </p:cNvPr>
            <p:cNvGrpSpPr/>
            <p:nvPr/>
          </p:nvGrpSpPr>
          <p:grpSpPr>
            <a:xfrm>
              <a:off x="1277385" y="6724629"/>
              <a:ext cx="1141253" cy="707059"/>
              <a:chOff x="268605" y="922829"/>
              <a:chExt cx="1141253" cy="70705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78BD044-E01C-3649-933E-107AE078C97D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4BC4BE2B-0988-8749-82A8-D30C8BDF2B42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81C93D6-68D0-2E46-8304-5AF765C190E4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385D943-8CFA-1F40-8D2D-BEEA13149CAC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codes</a:t>
                  </a:r>
                </a:p>
              </p:txBody>
            </p:sp>
          </p:grp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883EE38-6F7D-0847-B02A-66A16A203F94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649E607-EC3F-804B-AC34-FAB40B0E4686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CAA6B3D-2237-1A44-B8C7-125FEC5E0B10}"/>
                </a:ext>
              </a:extLst>
            </p:cNvPr>
            <p:cNvGrpSpPr/>
            <p:nvPr/>
          </p:nvGrpSpPr>
          <p:grpSpPr>
            <a:xfrm>
              <a:off x="1277385" y="4799743"/>
              <a:ext cx="1320208" cy="707059"/>
              <a:chOff x="268605" y="922829"/>
              <a:chExt cx="1141253" cy="70705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9B3E710-2A6B-C844-A9DD-6B8DBBA4086D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678990C-D16F-8D4C-9595-B7C9880B6CC1}"/>
                  </a:ext>
                </a:extLst>
              </p:cNvPr>
              <p:cNvGrpSpPr/>
              <p:nvPr/>
            </p:nvGrpSpPr>
            <p:grpSpPr>
              <a:xfrm>
                <a:off x="284915" y="950175"/>
                <a:ext cx="1022710" cy="307777"/>
                <a:chOff x="2511701" y="2222484"/>
                <a:chExt cx="1022710" cy="307777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8FF1F865-109B-1242-9A76-2326B1B14824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88CBBB2-CC47-AE4A-9456-9A64FF65EF54}"/>
                    </a:ext>
                  </a:extLst>
                </p:cNvPr>
                <p:cNvSpPr txBox="1"/>
                <p:nvPr/>
              </p:nvSpPr>
              <p:spPr>
                <a:xfrm>
                  <a:off x="2664692" y="2222484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subplots</a:t>
                  </a:r>
                </a:p>
              </p:txBody>
            </p:sp>
          </p:grp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E84E0A1-9584-B046-A81E-C61A03E99DBF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264F1CE-3808-2540-BCD0-A768BEB0F4BC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13C9582-0117-8246-B61F-FC3A28761E0B}"/>
                </a:ext>
              </a:extLst>
            </p:cNvPr>
            <p:cNvGrpSpPr/>
            <p:nvPr/>
          </p:nvGrpSpPr>
          <p:grpSpPr>
            <a:xfrm>
              <a:off x="1288143" y="3837300"/>
              <a:ext cx="1141253" cy="707059"/>
              <a:chOff x="268605" y="922829"/>
              <a:chExt cx="1141253" cy="70705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067A14-6F91-7D40-9572-400A63BF8E74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6D59AB5-BD58-E34E-A09F-A899C7FC7B7E}"/>
                  </a:ext>
                </a:extLst>
              </p:cNvPr>
              <p:cNvGrpSpPr/>
              <p:nvPr/>
            </p:nvGrpSpPr>
            <p:grpSpPr>
              <a:xfrm>
                <a:off x="284915" y="938300"/>
                <a:ext cx="1022710" cy="307777"/>
                <a:chOff x="2511701" y="2210609"/>
                <a:chExt cx="1022710" cy="307777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BBE3BDD-6EC7-1E43-83D4-F2AB2B0DA94A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9785836-4CFC-6248-A187-262128EFBDD5}"/>
                    </a:ext>
                  </a:extLst>
                </p:cNvPr>
                <p:cNvSpPr txBox="1"/>
                <p:nvPr/>
              </p:nvSpPr>
              <p:spPr>
                <a:xfrm>
                  <a:off x="2633896" y="2210609"/>
                  <a:ext cx="73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rows</a:t>
                  </a: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E1E5CF3-ACA2-694E-AA3A-C5818FA2B5CB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70975D4-7B8F-F74F-869E-8B15C1552135}"/>
                  </a:ext>
                </a:extLst>
              </p:cNvPr>
              <p:cNvSpPr txBox="1"/>
              <p:nvPr/>
            </p:nvSpPr>
            <p:spPr>
              <a:xfrm>
                <a:off x="268605" y="1320163"/>
                <a:ext cx="114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FD2E7C6-794B-0D40-AFAA-BA351B40C67B}"/>
                </a:ext>
              </a:extLst>
            </p:cNvPr>
            <p:cNvGrpSpPr/>
            <p:nvPr/>
          </p:nvGrpSpPr>
          <p:grpSpPr>
            <a:xfrm>
              <a:off x="1277385" y="5762186"/>
              <a:ext cx="1598953" cy="707059"/>
              <a:chOff x="267355" y="922829"/>
              <a:chExt cx="1092626" cy="70705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D9678A2-6641-E94D-BDE6-D88CB9EA79B8}"/>
                  </a:ext>
                </a:extLst>
              </p:cNvPr>
              <p:cNvSpPr/>
              <p:nvPr/>
            </p:nvSpPr>
            <p:spPr>
              <a:xfrm>
                <a:off x="268607" y="922829"/>
                <a:ext cx="1060130" cy="36576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B569C9E-5EDC-8946-A3BA-F52E26118EC3}"/>
                  </a:ext>
                </a:extLst>
              </p:cNvPr>
              <p:cNvGrpSpPr/>
              <p:nvPr/>
            </p:nvGrpSpPr>
            <p:grpSpPr>
              <a:xfrm>
                <a:off x="267355" y="922843"/>
                <a:ext cx="1092626" cy="307777"/>
                <a:chOff x="2494141" y="2195152"/>
                <a:chExt cx="1092626" cy="307777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CC1188D1-A01A-5746-AE79-985C13529089}"/>
                    </a:ext>
                  </a:extLst>
                </p:cNvPr>
                <p:cNvSpPr/>
                <p:nvPr/>
              </p:nvSpPr>
              <p:spPr>
                <a:xfrm>
                  <a:off x="2511701" y="2274896"/>
                  <a:ext cx="1022710" cy="201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1BB21D7-29D7-2743-903B-6BC711E9BA56}"/>
                    </a:ext>
                  </a:extLst>
                </p:cNvPr>
                <p:cNvSpPr txBox="1"/>
                <p:nvPr/>
              </p:nvSpPr>
              <p:spPr>
                <a:xfrm>
                  <a:off x="2494141" y="2195152"/>
                  <a:ext cx="10926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treatments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51069C6-2CCA-C04D-A35A-8A7A21228E5E}"/>
                  </a:ext>
                </a:extLst>
              </p:cNvPr>
              <p:cNvSpPr/>
              <p:nvPr/>
            </p:nvSpPr>
            <p:spPr>
              <a:xfrm>
                <a:off x="268606" y="1287934"/>
                <a:ext cx="1060131" cy="341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BD13D6-9F5B-1F47-944B-1DB2F63A6930}"/>
                  </a:ext>
                </a:extLst>
              </p:cNvPr>
              <p:cNvSpPr txBox="1"/>
              <p:nvPr/>
            </p:nvSpPr>
            <p:spPr>
              <a:xfrm>
                <a:off x="312069" y="1304261"/>
                <a:ext cx="978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6FD902-2981-EC44-B9A0-0032278820AD}"/>
                </a:ext>
              </a:extLst>
            </p:cNvPr>
            <p:cNvGrpSpPr/>
            <p:nvPr/>
          </p:nvGrpSpPr>
          <p:grpSpPr>
            <a:xfrm>
              <a:off x="4031061" y="1116137"/>
              <a:ext cx="2094953" cy="3274631"/>
              <a:chOff x="6615062" y="1680261"/>
              <a:chExt cx="2094953" cy="327463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4DB5701-950E-4D4F-9092-5E006DEF18FD}"/>
                  </a:ext>
                </a:extLst>
              </p:cNvPr>
              <p:cNvGrpSpPr/>
              <p:nvPr/>
            </p:nvGrpSpPr>
            <p:grpSpPr>
              <a:xfrm>
                <a:off x="6615062" y="1680261"/>
                <a:ext cx="2094953" cy="3274631"/>
                <a:chOff x="304365" y="922829"/>
                <a:chExt cx="1523912" cy="3274631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20D7E1D-6F19-7A49-BFCC-71C6A03C02F2}"/>
                    </a:ext>
                  </a:extLst>
                </p:cNvPr>
                <p:cNvSpPr/>
                <p:nvPr/>
              </p:nvSpPr>
              <p:spPr>
                <a:xfrm>
                  <a:off x="304365" y="922829"/>
                  <a:ext cx="1523912" cy="365760"/>
                </a:xfrm>
                <a:prstGeom prst="rect">
                  <a:avLst/>
                </a:prstGeom>
                <a:solidFill>
                  <a:srgbClr val="F2F0F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303EBEC-D73F-444E-8C23-E41F01CA4BFA}"/>
                    </a:ext>
                  </a:extLst>
                </p:cNvPr>
                <p:cNvSpPr txBox="1"/>
                <p:nvPr/>
              </p:nvSpPr>
              <p:spPr>
                <a:xfrm>
                  <a:off x="312639" y="966313"/>
                  <a:ext cx="1515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yield_corn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43E646E-D329-9640-94EA-226E4B6379E2}"/>
                    </a:ext>
                  </a:extLst>
                </p:cNvPr>
                <p:cNvSpPr/>
                <p:nvPr/>
              </p:nvSpPr>
              <p:spPr>
                <a:xfrm>
                  <a:off x="304366" y="1287932"/>
                  <a:ext cx="1523911" cy="29095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FAD5A3-F6D7-4D4A-83FC-3F545472F8D6}"/>
                  </a:ext>
                </a:extLst>
              </p:cNvPr>
              <p:cNvSpPr txBox="1"/>
              <p:nvPr/>
            </p:nvSpPr>
            <p:spPr>
              <a:xfrm>
                <a:off x="6631872" y="2061792"/>
                <a:ext cx="206676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fresh_harvest_wt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moisture_1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moisture_2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grain_test_1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grain_test_2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EAED8D0-0598-C449-A0A2-DE2117554A65}"/>
                </a:ext>
              </a:extLst>
            </p:cNvPr>
            <p:cNvGrpSpPr/>
            <p:nvPr/>
          </p:nvGrpSpPr>
          <p:grpSpPr>
            <a:xfrm>
              <a:off x="6772051" y="1116137"/>
              <a:ext cx="2167819" cy="3281116"/>
              <a:chOff x="6615062" y="1680261"/>
              <a:chExt cx="2167819" cy="3281116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19B86AE-9701-7E44-B7C6-C94BEE6F0026}"/>
                  </a:ext>
                </a:extLst>
              </p:cNvPr>
              <p:cNvGrpSpPr/>
              <p:nvPr/>
            </p:nvGrpSpPr>
            <p:grpSpPr>
              <a:xfrm>
                <a:off x="6615062" y="1680261"/>
                <a:ext cx="2094953" cy="3281116"/>
                <a:chOff x="304365" y="922829"/>
                <a:chExt cx="1523912" cy="3281116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1C19969-908E-AC43-9E6D-231A0ACBC1BB}"/>
                    </a:ext>
                  </a:extLst>
                </p:cNvPr>
                <p:cNvSpPr/>
                <p:nvPr/>
              </p:nvSpPr>
              <p:spPr>
                <a:xfrm>
                  <a:off x="304365" y="922829"/>
                  <a:ext cx="1523912" cy="365760"/>
                </a:xfrm>
                <a:prstGeom prst="rect">
                  <a:avLst/>
                </a:prstGeom>
                <a:solidFill>
                  <a:srgbClr val="F2F0F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AB3D2EA-7744-7047-B45B-2DCC6A6171CC}"/>
                    </a:ext>
                  </a:extLst>
                </p:cNvPr>
                <p:cNvSpPr txBox="1"/>
                <p:nvPr/>
              </p:nvSpPr>
              <p:spPr>
                <a:xfrm>
                  <a:off x="312639" y="966313"/>
                  <a:ext cx="1515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yield_soybeans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CB49C8A1-FAA8-4F48-861B-774928E6EF3A}"/>
                    </a:ext>
                  </a:extLst>
                </p:cNvPr>
                <p:cNvSpPr/>
                <p:nvPr/>
              </p:nvSpPr>
              <p:spPr>
                <a:xfrm>
                  <a:off x="304366" y="1287932"/>
                  <a:ext cx="1523911" cy="29160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22B2C0C-6FAB-004C-8C0F-30CA36B6CC31}"/>
                  </a:ext>
                </a:extLst>
              </p:cNvPr>
              <p:cNvSpPr txBox="1"/>
              <p:nvPr/>
            </p:nvSpPr>
            <p:spPr>
              <a:xfrm>
                <a:off x="6631872" y="2068277"/>
                <a:ext cx="215100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fresh_harvest_wt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moisture_1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moisture_2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grain_test_1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grain_test_2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89A502B-31B7-6040-AE64-A331A7F703F5}"/>
                </a:ext>
              </a:extLst>
            </p:cNvPr>
            <p:cNvGrpSpPr/>
            <p:nvPr/>
          </p:nvGrpSpPr>
          <p:grpSpPr>
            <a:xfrm>
              <a:off x="6772051" y="4763440"/>
              <a:ext cx="2167819" cy="2634786"/>
              <a:chOff x="6615062" y="1680261"/>
              <a:chExt cx="2167819" cy="2634786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EDF4A56-6F46-824F-B4FB-CBDFC8D77061}"/>
                  </a:ext>
                </a:extLst>
              </p:cNvPr>
              <p:cNvGrpSpPr/>
              <p:nvPr/>
            </p:nvGrpSpPr>
            <p:grpSpPr>
              <a:xfrm>
                <a:off x="6615062" y="1680261"/>
                <a:ext cx="2094953" cy="2634786"/>
                <a:chOff x="304365" y="922829"/>
                <a:chExt cx="1523912" cy="2634786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35FFA880-7DDA-A046-B1B2-88C91A8D7925}"/>
                    </a:ext>
                  </a:extLst>
                </p:cNvPr>
                <p:cNvSpPr/>
                <p:nvPr/>
              </p:nvSpPr>
              <p:spPr>
                <a:xfrm>
                  <a:off x="304365" y="922829"/>
                  <a:ext cx="1523912" cy="365760"/>
                </a:xfrm>
                <a:prstGeom prst="rect">
                  <a:avLst/>
                </a:prstGeom>
                <a:solidFill>
                  <a:srgbClr val="F2F0F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BDE301D6-C310-8845-A992-024B73EEBDA7}"/>
                    </a:ext>
                  </a:extLst>
                </p:cNvPr>
                <p:cNvSpPr txBox="1"/>
                <p:nvPr/>
              </p:nvSpPr>
              <p:spPr>
                <a:xfrm>
                  <a:off x="312639" y="966313"/>
                  <a:ext cx="1515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yield_cotton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DA82679-67A6-6C48-976D-1584D50CBF36}"/>
                    </a:ext>
                  </a:extLst>
                </p:cNvPr>
                <p:cNvSpPr/>
                <p:nvPr/>
              </p:nvSpPr>
              <p:spPr>
                <a:xfrm>
                  <a:off x="304366" y="1287933"/>
                  <a:ext cx="1523911" cy="22696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D2B5A2-FA11-C343-B693-49B0D7A11423}"/>
                  </a:ext>
                </a:extLst>
              </p:cNvPr>
              <p:cNvSpPr txBox="1"/>
              <p:nvPr/>
            </p:nvSpPr>
            <p:spPr>
              <a:xfrm>
                <a:off x="6631872" y="2068277"/>
                <a:ext cx="21510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subplot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  <a:endPara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boll_wt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ginned_lint_wt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notes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validated_by_creator</a:t>
                </a:r>
              </a:p>
              <a:p>
                <a:pPr marL="180975" indent="-180975">
                  <a:buFont typeface="Wingdings" pitchFamily="2" charset="2"/>
                  <a:buChar char="§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validated_by_shepherd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4361660-043B-BB41-A02B-2F62D6ECC2FB}"/>
                </a:ext>
              </a:extLst>
            </p:cNvPr>
            <p:cNvGrpSpPr/>
            <p:nvPr/>
          </p:nvGrpSpPr>
          <p:grpSpPr>
            <a:xfrm>
              <a:off x="636943" y="1644075"/>
              <a:ext cx="842460" cy="5667418"/>
              <a:chOff x="636943" y="1680651"/>
              <a:chExt cx="842460" cy="5667418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BCE90E-8B3E-9343-9480-7597A3A3907F}"/>
                  </a:ext>
                </a:extLst>
              </p:cNvPr>
              <p:cNvSpPr txBox="1"/>
              <p:nvPr/>
            </p:nvSpPr>
            <p:spPr>
              <a:xfrm>
                <a:off x="1066217" y="7071070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56FB331E-796F-A749-AE27-696D2B731C1D}"/>
                  </a:ext>
                </a:extLst>
              </p:cNvPr>
              <p:cNvGrpSpPr/>
              <p:nvPr/>
            </p:nvGrpSpPr>
            <p:grpSpPr>
              <a:xfrm>
                <a:off x="1194869" y="2552047"/>
                <a:ext cx="95821" cy="1883664"/>
                <a:chOff x="1194869" y="2460607"/>
                <a:chExt cx="95821" cy="1883664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F6BB924-E60E-D649-B51D-BDAC6E9F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4869" y="4333659"/>
                  <a:ext cx="914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A83CE93E-E83C-D943-942B-184C0DE85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9250" y="2469000"/>
                  <a:ext cx="914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5CB155BB-196F-4146-B9B2-E8CCCBA34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8870" y="2460607"/>
                  <a:ext cx="0" cy="18836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94333C39-00CA-4B48-8EE6-E77AC7441EB1}"/>
                  </a:ext>
                </a:extLst>
              </p:cNvPr>
              <p:cNvGrpSpPr/>
              <p:nvPr/>
            </p:nvGrpSpPr>
            <p:grpSpPr>
              <a:xfrm>
                <a:off x="998802" y="2335825"/>
                <a:ext cx="278701" cy="3063259"/>
                <a:chOff x="1194869" y="2460607"/>
                <a:chExt cx="278701" cy="1883664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A6CAD4B-6DDB-3F4C-9528-E4D2594B48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4869" y="4339838"/>
                  <a:ext cx="2743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68BC921-ADCB-A64D-BDC0-6236DFE3EB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9250" y="2462821"/>
                  <a:ext cx="2743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0260D09-E3CC-C34E-B2F9-D55A58498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8870" y="2460607"/>
                  <a:ext cx="0" cy="18836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84BD1AA-78F7-E24F-B459-935E008606B6}"/>
                  </a:ext>
                </a:extLst>
              </p:cNvPr>
              <p:cNvGrpSpPr/>
              <p:nvPr/>
            </p:nvGrpSpPr>
            <p:grpSpPr>
              <a:xfrm>
                <a:off x="826273" y="2117236"/>
                <a:ext cx="461581" cy="4244375"/>
                <a:chOff x="1194869" y="2460607"/>
                <a:chExt cx="461581" cy="1883664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5D357F7-6E98-8546-8481-35621FC3A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4869" y="4342176"/>
                  <a:ext cx="457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2EF943B3-1E3A-FF4D-AC62-2EF08D667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9250" y="2465902"/>
                  <a:ext cx="457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67DD5D0-7619-DD4C-A335-683B58B36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8870" y="2460607"/>
                  <a:ext cx="0" cy="18836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2EE5EF3-E940-8B41-8E0E-874C6AEC8A98}"/>
                  </a:ext>
                </a:extLst>
              </p:cNvPr>
              <p:cNvGrpSpPr/>
              <p:nvPr/>
            </p:nvGrpSpPr>
            <p:grpSpPr>
              <a:xfrm>
                <a:off x="636943" y="1887918"/>
                <a:ext cx="644461" cy="5458432"/>
                <a:chOff x="1194869" y="2460607"/>
                <a:chExt cx="644461" cy="1883664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DC64B017-6842-F640-93A7-456338FD95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4869" y="4338118"/>
                  <a:ext cx="6400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E44C2960-415D-1549-B0C9-3BDBDB541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9250" y="2463124"/>
                  <a:ext cx="6400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7674070-D936-E242-B9B3-157A30F53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8870" y="2460607"/>
                  <a:ext cx="0" cy="18836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BB181F4-C9F2-F04F-A81A-214708DA7003}"/>
                  </a:ext>
                </a:extLst>
              </p:cNvPr>
              <p:cNvSpPr txBox="1"/>
              <p:nvPr/>
            </p:nvSpPr>
            <p:spPr>
              <a:xfrm>
                <a:off x="1067990" y="6312853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4F0626B-80CB-3E40-B28A-AE1CF756D951}"/>
                  </a:ext>
                </a:extLst>
              </p:cNvPr>
              <p:cNvSpPr txBox="1"/>
              <p:nvPr/>
            </p:nvSpPr>
            <p:spPr>
              <a:xfrm>
                <a:off x="1072271" y="5367583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98F302A-5674-764C-A8D1-F2A235D1FAD4}"/>
                  </a:ext>
                </a:extLst>
              </p:cNvPr>
              <p:cNvSpPr txBox="1"/>
              <p:nvPr/>
            </p:nvSpPr>
            <p:spPr>
              <a:xfrm>
                <a:off x="1096880" y="4413030"/>
                <a:ext cx="382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8E856DF-3FF5-4B45-865C-686CE245E11E}"/>
                  </a:ext>
                </a:extLst>
              </p:cNvPr>
              <p:cNvSpPr txBox="1"/>
              <p:nvPr/>
            </p:nvSpPr>
            <p:spPr>
              <a:xfrm>
                <a:off x="1023234" y="1680651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492373F-727A-9045-BBBC-0FC665DDA1AE}"/>
                  </a:ext>
                </a:extLst>
              </p:cNvPr>
              <p:cNvSpPr txBox="1"/>
              <p:nvPr/>
            </p:nvSpPr>
            <p:spPr>
              <a:xfrm>
                <a:off x="1028651" y="1914066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191F4D7-C597-4048-B830-9ECD0BB048F2}"/>
                  </a:ext>
                </a:extLst>
              </p:cNvPr>
              <p:cNvSpPr txBox="1"/>
              <p:nvPr/>
            </p:nvSpPr>
            <p:spPr>
              <a:xfrm>
                <a:off x="1031479" y="2136744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D609975-CE65-E341-8B1E-AD5083C119BD}"/>
                  </a:ext>
                </a:extLst>
              </p:cNvPr>
              <p:cNvSpPr txBox="1"/>
              <p:nvPr/>
            </p:nvSpPr>
            <p:spPr>
              <a:xfrm>
                <a:off x="1032913" y="2345331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A0D8759-6E80-214D-884C-6A04FD33043C}"/>
                </a:ext>
              </a:extLst>
            </p:cNvPr>
            <p:cNvGrpSpPr/>
            <p:nvPr/>
          </p:nvGrpSpPr>
          <p:grpSpPr>
            <a:xfrm>
              <a:off x="3385024" y="1655640"/>
              <a:ext cx="730006" cy="935192"/>
              <a:chOff x="3385024" y="1692216"/>
              <a:chExt cx="730006" cy="935192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6070657E-A2DA-D744-895D-B756657C7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5024" y="1914066"/>
                <a:ext cx="64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E9246CC-EA2A-C540-B1BC-F053E0480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5024" y="2115600"/>
                <a:ext cx="64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C615162B-C0A5-9941-907E-A050C524C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5024" y="2334264"/>
                <a:ext cx="64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5943AC5-4EBE-B247-A6BF-25032174A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5024" y="2569570"/>
                <a:ext cx="64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786C0C-DCEE-BB46-B87A-D17F3ABF3EDE}"/>
                  </a:ext>
                </a:extLst>
              </p:cNvPr>
              <p:cNvSpPr txBox="1"/>
              <p:nvPr/>
            </p:nvSpPr>
            <p:spPr>
              <a:xfrm>
                <a:off x="3755252" y="1692216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5D50043-E1E2-004B-99C7-50429D8AEE3D}"/>
                  </a:ext>
                </a:extLst>
              </p:cNvPr>
              <p:cNvSpPr txBox="1"/>
              <p:nvPr/>
            </p:nvSpPr>
            <p:spPr>
              <a:xfrm>
                <a:off x="3755252" y="1906260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717AE9B-4FC4-DB4F-9618-74BF0A80EA32}"/>
                  </a:ext>
                </a:extLst>
              </p:cNvPr>
              <p:cNvSpPr txBox="1"/>
              <p:nvPr/>
            </p:nvSpPr>
            <p:spPr>
              <a:xfrm>
                <a:off x="3755252" y="2128451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BC514C4-A475-6941-8FF7-815D1DB08C7A}"/>
                  </a:ext>
                </a:extLst>
              </p:cNvPr>
              <p:cNvSpPr txBox="1"/>
              <p:nvPr/>
            </p:nvSpPr>
            <p:spPr>
              <a:xfrm>
                <a:off x="3755252" y="2350409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8FB19D7-A2A9-4D49-B54D-5B819D99B91D}"/>
                </a:ext>
              </a:extLst>
            </p:cNvPr>
            <p:cNvGrpSpPr/>
            <p:nvPr/>
          </p:nvGrpSpPr>
          <p:grpSpPr>
            <a:xfrm>
              <a:off x="6129385" y="1653662"/>
              <a:ext cx="727910" cy="935192"/>
              <a:chOff x="6129385" y="1690238"/>
              <a:chExt cx="727910" cy="935192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E44452D-63D1-F749-9A60-65FF85FBE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9385" y="1914066"/>
                <a:ext cx="64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5880F1F-E98F-2542-9437-9DAA389EF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9385" y="2115600"/>
                <a:ext cx="64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4DCB942-4EF4-814A-8D89-4BF3329C6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9385" y="2334264"/>
                <a:ext cx="64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3108EE1-AF0E-AB49-9027-D16430EB6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9385" y="2569570"/>
                <a:ext cx="64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CB0CA53-0603-7543-AB93-9A11B1908D69}"/>
                  </a:ext>
                </a:extLst>
              </p:cNvPr>
              <p:cNvSpPr txBox="1"/>
              <p:nvPr/>
            </p:nvSpPr>
            <p:spPr>
              <a:xfrm>
                <a:off x="6497517" y="1690238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B9D9A0E-1428-424E-BA0D-246D9AD63C92}"/>
                  </a:ext>
                </a:extLst>
              </p:cNvPr>
              <p:cNvSpPr txBox="1"/>
              <p:nvPr/>
            </p:nvSpPr>
            <p:spPr>
              <a:xfrm>
                <a:off x="6497517" y="1904282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38D5E3F-ECCB-4A48-B29F-032FD45DFC0D}"/>
                  </a:ext>
                </a:extLst>
              </p:cNvPr>
              <p:cNvSpPr txBox="1"/>
              <p:nvPr/>
            </p:nvSpPr>
            <p:spPr>
              <a:xfrm>
                <a:off x="6497517" y="2126473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F690039-1AC5-9D4B-B943-AE26CFEE42F4}"/>
                  </a:ext>
                </a:extLst>
              </p:cNvPr>
              <p:cNvSpPr txBox="1"/>
              <p:nvPr/>
            </p:nvSpPr>
            <p:spPr>
              <a:xfrm>
                <a:off x="6497517" y="2348431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04D86C6-CA45-A349-9D56-CA1AD378B6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164" y="7291849"/>
              <a:ext cx="37874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C431CC4-F916-904F-8CD9-6563A7A32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1347" y="6160924"/>
              <a:ext cx="665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CE1EC9F-599B-7A41-99AC-5C61907308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6602" y="6154310"/>
              <a:ext cx="0" cy="11475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2255997-19B7-FE40-ADE7-2CF90200D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616" y="6297967"/>
              <a:ext cx="24700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C171EEF-2458-DB47-9838-DD4EEBE61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0663" y="5942528"/>
              <a:ext cx="1466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C8F544F-081D-A648-9929-857007B09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0663" y="5936778"/>
              <a:ext cx="1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24DE748-0DAA-DD4F-8205-2F474BB58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3752" y="5331007"/>
              <a:ext cx="2208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BC07915-1EDE-C74B-8883-7C9FF4D99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110" y="5737071"/>
              <a:ext cx="2054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B64BC33-E946-CD4B-B377-C3F147DAD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110" y="5327237"/>
              <a:ext cx="0" cy="411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ED7A3F9-4D0E-514D-B5EB-FEF974A27CFE}"/>
                </a:ext>
              </a:extLst>
            </p:cNvPr>
            <p:cNvGrpSpPr/>
            <p:nvPr/>
          </p:nvGrpSpPr>
          <p:grpSpPr>
            <a:xfrm>
              <a:off x="6515545" y="5294590"/>
              <a:ext cx="359778" cy="935192"/>
              <a:chOff x="3755252" y="1692216"/>
              <a:chExt cx="359778" cy="935192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B3095E4-F83C-0747-8006-D50F33461701}"/>
                  </a:ext>
                </a:extLst>
              </p:cNvPr>
              <p:cNvSpPr txBox="1"/>
              <p:nvPr/>
            </p:nvSpPr>
            <p:spPr>
              <a:xfrm>
                <a:off x="3755252" y="1692216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24470F0-DD04-EE46-8BEF-D33E77B5CED3}"/>
                  </a:ext>
                </a:extLst>
              </p:cNvPr>
              <p:cNvSpPr txBox="1"/>
              <p:nvPr/>
            </p:nvSpPr>
            <p:spPr>
              <a:xfrm>
                <a:off x="3755252" y="1906260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63A965A-9051-DE42-92DC-C6B97355D1D8}"/>
                  </a:ext>
                </a:extLst>
              </p:cNvPr>
              <p:cNvSpPr txBox="1"/>
              <p:nvPr/>
            </p:nvSpPr>
            <p:spPr>
              <a:xfrm>
                <a:off x="3755252" y="2128451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63ECD0D9-669F-3E43-951F-073E8AC49225}"/>
                  </a:ext>
                </a:extLst>
              </p:cNvPr>
              <p:cNvSpPr txBox="1"/>
              <p:nvPr/>
            </p:nvSpPr>
            <p:spPr>
              <a:xfrm>
                <a:off x="3755252" y="2350409"/>
                <a:ext cx="35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∞</a:t>
                </a:r>
              </a:p>
            </p:txBody>
          </p:sp>
        </p:grp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BFCA9B2-AF3D-4A45-B378-8B6AF8845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275" y="4388522"/>
              <a:ext cx="10367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B0DE60F-C341-804B-A195-9DA59C726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5024" y="4818525"/>
              <a:ext cx="1973039" cy="8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BFFB5F0-AFA5-DE41-A871-C2D4256BE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024" y="4373383"/>
              <a:ext cx="0" cy="4451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2B8F844-189E-CA47-8CE9-C47348F6F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0908" y="4834567"/>
              <a:ext cx="0" cy="69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13BB3E-C24B-1B41-8E25-177E09CAC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2746" y="5526505"/>
              <a:ext cx="1426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666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40635</TotalTime>
  <Words>2000</Words>
  <Application>Microsoft Macintosh PowerPoint</Application>
  <PresentationFormat>Custom</PresentationFormat>
  <Paragraphs>664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Aurelie Poncet</cp:lastModifiedBy>
  <cp:revision>255</cp:revision>
  <dcterms:created xsi:type="dcterms:W3CDTF">2020-03-17T14:09:00Z</dcterms:created>
  <dcterms:modified xsi:type="dcterms:W3CDTF">2020-06-22T14:25:00Z</dcterms:modified>
</cp:coreProperties>
</file>