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A1563-2E69-41A9-A274-F9A5B1814E55}" v="5" dt="2022-08-18T17:00:25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4660"/>
  </p:normalViewPr>
  <p:slideViewPr>
    <p:cSldViewPr snapToGrid="0">
      <p:cViewPr>
        <p:scale>
          <a:sx n="100" d="100"/>
          <a:sy n="100" d="100"/>
        </p:scale>
        <p:origin x="2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ey, Ray" userId="8e6f59b9-b617-470e-8783-73c8ad451148" providerId="ADAL" clId="{DEAA1563-2E69-41A9-A274-F9A5B1814E55}"/>
    <pc:docChg chg="custSel modSld">
      <pc:chgData name="Massey, Ray" userId="8e6f59b9-b617-470e-8783-73c8ad451148" providerId="ADAL" clId="{DEAA1563-2E69-41A9-A274-F9A5B1814E55}" dt="2022-08-18T17:00:34.779" v="7" actId="14100"/>
      <pc:docMkLst>
        <pc:docMk/>
      </pc:docMkLst>
      <pc:sldChg chg="addSp delSp modSp mod">
        <pc:chgData name="Massey, Ray" userId="8e6f59b9-b617-470e-8783-73c8ad451148" providerId="ADAL" clId="{DEAA1563-2E69-41A9-A274-F9A5B1814E55}" dt="2022-08-18T17:00:34.779" v="7" actId="14100"/>
        <pc:sldMkLst>
          <pc:docMk/>
          <pc:sldMk cId="1267440588" sldId="260"/>
        </pc:sldMkLst>
        <pc:graphicFrameChg chg="add del mod">
          <ac:chgData name="Massey, Ray" userId="8e6f59b9-b617-470e-8783-73c8ad451148" providerId="ADAL" clId="{DEAA1563-2E69-41A9-A274-F9A5B1814E55}" dt="2022-08-18T17:00:25.681" v="4"/>
          <ac:graphicFrameMkLst>
            <pc:docMk/>
            <pc:sldMk cId="1267440588" sldId="260"/>
            <ac:graphicFrameMk id="41" creationId="{A02719A9-8FA9-DF42-13BD-049B06D49DFA}"/>
          </ac:graphicFrameMkLst>
        </pc:graphicFrameChg>
        <pc:picChg chg="del">
          <ac:chgData name="Massey, Ray" userId="8e6f59b9-b617-470e-8783-73c8ad451148" providerId="ADAL" clId="{DEAA1563-2E69-41A9-A274-F9A5B1814E55}" dt="2022-08-18T17:00:20.475" v="0" actId="478"/>
          <ac:picMkLst>
            <pc:docMk/>
            <pc:sldMk cId="1267440588" sldId="260"/>
            <ac:picMk id="40" creationId="{526FF418-CAD2-6414-692A-3C673B6B2D01}"/>
          </ac:picMkLst>
        </pc:picChg>
        <pc:picChg chg="add mod">
          <ac:chgData name="Massey, Ray" userId="8e6f59b9-b617-470e-8783-73c8ad451148" providerId="ADAL" clId="{DEAA1563-2E69-41A9-A274-F9A5B1814E55}" dt="2022-08-18T17:00:34.779" v="7" actId="14100"/>
          <ac:picMkLst>
            <pc:docMk/>
            <pc:sldMk cId="1267440588" sldId="260"/>
            <ac:picMk id="42" creationId="{51535D09-0D24-122D-B2CD-D6CA1C3848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0EE9-0E31-D81B-8C8D-835750E31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7CE80-426E-0197-8CBD-2C912DD29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EC61-244C-0E7D-99FC-9B99BDA2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BA9F-65F9-4F1F-3C1C-C2E82C39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58F8-A843-D303-5A97-57A9CAAE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1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4D10-1960-CED6-7E16-23279006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8DC97-FD24-AA35-2808-3E0A2E187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BE1E4-8965-7C65-FAFB-9B80A219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44BF9-1896-F0A3-213E-525D0320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8012-0859-B214-6E3B-BDA0F229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4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A9D4A-87E1-424F-14CC-87D8702A1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4BB5B-9EA9-7486-2D11-599DBA88F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3872-9DAD-D519-07C6-95359137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F6D97-DB44-70D5-C1D2-4504031C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4A9A-4F55-9273-2531-E4C99575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A9BC-2AFB-0E62-E570-B981DFC5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D227-890D-407E-AFD1-7C8792DB8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8D2D6-EBDD-C1D9-C5AE-7DDDCA0E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B8D6B-2A3D-E559-FA96-B3E8D66B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B4BD-7C1C-7B89-236E-90673D8C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9E4A-026A-95F7-A0E4-F655F145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1F0D-F4F7-D6FC-AE26-76D34EEB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41DF1-A6FB-2B6C-B1EB-A996B907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8D33E-9D7F-5B6C-FBE0-6198FF8B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132C-9FBB-57C1-BBB5-701C43E0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473C-9A2E-8A44-081F-B65F212E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7477-E13A-4328-5FBB-1928D82F4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3E4B3-1AC5-9500-270C-E11A80D53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4AE3C-A22C-8775-31A4-4591EF1D8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C62DC-EEA8-5670-065E-17B187BE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704E4-9CD5-2FE2-E30C-F91B2A8C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D1A6-0FF8-FC61-BDF0-058A6D5D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BB433-0A63-096D-0F6F-7E749E850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744E4-2DD1-BCEA-4A72-52E013C6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A8C83-A6CB-27B3-EC57-B6480C2A7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545B0-05C3-18CF-B27C-0F65D5EB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0C3A-5D68-8A5A-C2BF-7B8A1B1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A87EB-8486-CCE9-21D4-2F6D0D48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BA4AC-41AC-3E41-48EC-25731B39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6A20-4198-C4EA-7ACB-5D45F5BF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CC1A6-C8CB-8F3A-46DB-6AFB5E1F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3AFF4-FB96-49C8-822F-D4BD2E94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725DA-F9D9-9D82-B4EE-E76535C9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E8DE9-0A08-5C6A-7E2B-BE88A434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57FDA-5168-B0AF-4516-3D0C5D5F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E6256-8762-A6D7-B3D3-50F047C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6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0C9F-2592-F9F9-5208-BD8787FE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B81C-EEBF-AF69-7D81-59AEF3E8C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D6510-3277-BE60-4282-DE41160D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DEF68-2A12-65B8-C226-0CC7E93F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8E16-6E77-B14D-067F-3DF64877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7F9AB-5C6B-AD2D-97E4-EFCF39BE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4D84-4954-CAD0-F6AD-9737B4B9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5A91C-FB9E-3639-13EC-C90A15CC7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540C2-A5B4-0732-CC7E-E1C9CC66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5C05D-F2CF-3028-E80A-5A60970E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34EC-6D63-8DB9-E7B6-9ED17AFF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BD835-586F-6323-EBC3-6ABF30E9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2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703EE-B62B-FE22-2875-E1B6A213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8DCC-95CD-D135-558A-9A7AC003C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5C43-77D3-A570-C27B-8769E5ABE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E973-80B1-49E9-83E6-58123A19AF4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50B19-622B-20FE-41A2-1E794A8B5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2F43-A509-A538-FABA-09AF093B7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7B688-C5D9-4F54-9809-54E94A03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6A02DE-C23E-D939-2D43-8EAAD5B92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next slide is a possible vision for the active page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153859-9199-4D07-43A8-332BC41AE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396AE8-B239-47C9-B3FD-ED6D7295B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" t="967" r="2514" b="12"/>
          <a:stretch/>
        </p:blipFill>
        <p:spPr>
          <a:xfrm>
            <a:off x="0" y="-84069"/>
            <a:ext cx="12192000" cy="70944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8ED7C-53F9-6967-06BB-FF1140A37EAC}"/>
              </a:ext>
            </a:extLst>
          </p:cNvPr>
          <p:cNvSpPr/>
          <p:nvPr/>
        </p:nvSpPr>
        <p:spPr>
          <a:xfrm>
            <a:off x="568793" y="663141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Field &amp; Farm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76CFF-FA62-4F94-843C-2CDB63A2C02E}"/>
              </a:ext>
            </a:extLst>
          </p:cNvPr>
          <p:cNvSpPr/>
          <p:nvPr/>
        </p:nvSpPr>
        <p:spPr>
          <a:xfrm>
            <a:off x="1709011" y="669557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Cover Crop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B4B95-39D0-6CD0-0AAB-701616A09D6A}"/>
              </a:ext>
            </a:extLst>
          </p:cNvPr>
          <p:cNvSpPr/>
          <p:nvPr/>
        </p:nvSpPr>
        <p:spPr>
          <a:xfrm>
            <a:off x="5242814" y="669557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Termination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5C7A91-CDD6-A0FA-1553-E72AA4D6282A}"/>
              </a:ext>
            </a:extLst>
          </p:cNvPr>
          <p:cNvSpPr/>
          <p:nvPr/>
        </p:nvSpPr>
        <p:spPr>
          <a:xfrm>
            <a:off x="1709011" y="1096825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Fertility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D346C0-28FA-CEA0-741A-7D7D1744DB02}"/>
              </a:ext>
            </a:extLst>
          </p:cNvPr>
          <p:cNvSpPr/>
          <p:nvPr/>
        </p:nvSpPr>
        <p:spPr>
          <a:xfrm>
            <a:off x="4051501" y="669557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Planting Decisions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7BC24C-2330-0ACD-0A1F-995890D1EA0C}"/>
              </a:ext>
            </a:extLst>
          </p:cNvPr>
          <p:cNvSpPr/>
          <p:nvPr/>
        </p:nvSpPr>
        <p:spPr>
          <a:xfrm>
            <a:off x="2860186" y="669557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Seedbed Preparation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45C4E4-67D0-35D0-8DE0-3572BE5462E8}"/>
              </a:ext>
            </a:extLst>
          </p:cNvPr>
          <p:cNvSpPr/>
          <p:nvPr/>
        </p:nvSpPr>
        <p:spPr>
          <a:xfrm>
            <a:off x="5242815" y="1083992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Other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60BCAE-1E07-2889-F075-7A5456C46ED6}"/>
              </a:ext>
            </a:extLst>
          </p:cNvPr>
          <p:cNvSpPr/>
          <p:nvPr/>
        </p:nvSpPr>
        <p:spPr>
          <a:xfrm>
            <a:off x="568792" y="1096825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Tillage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DF2FD1-E740-29C7-85D4-6D36A7B57FEE}"/>
              </a:ext>
            </a:extLst>
          </p:cNvPr>
          <p:cNvSpPr/>
          <p:nvPr/>
        </p:nvSpPr>
        <p:spPr>
          <a:xfrm>
            <a:off x="2860186" y="1083992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Herbicide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322D96-51DA-E0F5-E628-14828FC410CF}"/>
              </a:ext>
            </a:extLst>
          </p:cNvPr>
          <p:cNvSpPr/>
          <p:nvPr/>
        </p:nvSpPr>
        <p:spPr>
          <a:xfrm>
            <a:off x="4068964" y="1096825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Soil Erosion Control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4ADCA3-2C52-8C51-2CDF-E5488874EF5E}"/>
              </a:ext>
            </a:extLst>
          </p:cNvPr>
          <p:cNvSpPr/>
          <p:nvPr/>
        </p:nvSpPr>
        <p:spPr>
          <a:xfrm>
            <a:off x="316682" y="-45969"/>
            <a:ext cx="9370243" cy="574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Cover Crop Decision Support Tool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0FC03E-3463-2F65-C321-01D1543DC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7" y="1530509"/>
            <a:ext cx="6873968" cy="49007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54A41A-ACA3-F898-F3CB-33649011F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943" y="2909856"/>
            <a:ext cx="4340577" cy="40646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58937B-55FE-F7D1-AD45-FE210A218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607" y="137607"/>
            <a:ext cx="2067804" cy="1264018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827F24-58C1-00CF-1C4C-D58DD4306B2B}"/>
              </a:ext>
            </a:extLst>
          </p:cNvPr>
          <p:cNvSpPr/>
          <p:nvPr/>
        </p:nvSpPr>
        <p:spPr>
          <a:xfrm>
            <a:off x="1019417" y="6550388"/>
            <a:ext cx="1379188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Back: Seedbed Preparation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D2D445-95D0-0EA7-0946-F92D2D2B6705}"/>
              </a:ext>
            </a:extLst>
          </p:cNvPr>
          <p:cNvSpPr/>
          <p:nvPr/>
        </p:nvSpPr>
        <p:spPr>
          <a:xfrm>
            <a:off x="2590002" y="6540366"/>
            <a:ext cx="1379188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Next: Termination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D03360-D103-407C-5A1E-BE6D104DA79F}"/>
              </a:ext>
            </a:extLst>
          </p:cNvPr>
          <p:cNvSpPr/>
          <p:nvPr/>
        </p:nvSpPr>
        <p:spPr>
          <a:xfrm>
            <a:off x="4152326" y="6560114"/>
            <a:ext cx="1452137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6844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FB3E-0AFE-B7B1-9A3C-54A62A4F3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next page is a possible vision of the Results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61A85-E12E-2DC4-AA0D-5EE4C8331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6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6396AE8-B239-47C9-B3FD-ED6D7295B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5" t="967" r="2514" b="12"/>
          <a:stretch/>
        </p:blipFill>
        <p:spPr>
          <a:xfrm>
            <a:off x="0" y="-84069"/>
            <a:ext cx="12192000" cy="70944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E8ED7C-53F9-6967-06BB-FF1140A37EAC}"/>
              </a:ext>
            </a:extLst>
          </p:cNvPr>
          <p:cNvSpPr/>
          <p:nvPr/>
        </p:nvSpPr>
        <p:spPr>
          <a:xfrm>
            <a:off x="568793" y="663141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Field &amp; Farm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76CFF-FA62-4F94-843C-2CDB63A2C02E}"/>
              </a:ext>
            </a:extLst>
          </p:cNvPr>
          <p:cNvSpPr/>
          <p:nvPr/>
        </p:nvSpPr>
        <p:spPr>
          <a:xfrm>
            <a:off x="1709011" y="669557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Cover Crop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1B4B95-39D0-6CD0-0AAB-701616A09D6A}"/>
              </a:ext>
            </a:extLst>
          </p:cNvPr>
          <p:cNvSpPr/>
          <p:nvPr/>
        </p:nvSpPr>
        <p:spPr>
          <a:xfrm>
            <a:off x="5242814" y="669557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Termination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5C7A91-CDD6-A0FA-1553-E72AA4D6282A}"/>
              </a:ext>
            </a:extLst>
          </p:cNvPr>
          <p:cNvSpPr/>
          <p:nvPr/>
        </p:nvSpPr>
        <p:spPr>
          <a:xfrm>
            <a:off x="1709011" y="1096825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Fertility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D346C0-28FA-CEA0-741A-7D7D1744DB02}"/>
              </a:ext>
            </a:extLst>
          </p:cNvPr>
          <p:cNvSpPr/>
          <p:nvPr/>
        </p:nvSpPr>
        <p:spPr>
          <a:xfrm>
            <a:off x="4051501" y="669557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Planting Decisions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7BC24C-2330-0ACD-0A1F-995890D1EA0C}"/>
              </a:ext>
            </a:extLst>
          </p:cNvPr>
          <p:cNvSpPr/>
          <p:nvPr/>
        </p:nvSpPr>
        <p:spPr>
          <a:xfrm>
            <a:off x="2860186" y="669557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Seedbed Preparation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45C4E4-67D0-35D0-8DE0-3572BE5462E8}"/>
              </a:ext>
            </a:extLst>
          </p:cNvPr>
          <p:cNvSpPr/>
          <p:nvPr/>
        </p:nvSpPr>
        <p:spPr>
          <a:xfrm>
            <a:off x="5242815" y="1083992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Other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60BCAE-1E07-2889-F075-7A5456C46ED6}"/>
              </a:ext>
            </a:extLst>
          </p:cNvPr>
          <p:cNvSpPr/>
          <p:nvPr/>
        </p:nvSpPr>
        <p:spPr>
          <a:xfrm>
            <a:off x="568792" y="1096825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Tillage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DF2FD1-E740-29C7-85D4-6D36A7B57FEE}"/>
              </a:ext>
            </a:extLst>
          </p:cNvPr>
          <p:cNvSpPr/>
          <p:nvPr/>
        </p:nvSpPr>
        <p:spPr>
          <a:xfrm>
            <a:off x="2860186" y="1083992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Herbicide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322D96-51DA-E0F5-E628-14828FC410CF}"/>
              </a:ext>
            </a:extLst>
          </p:cNvPr>
          <p:cNvSpPr/>
          <p:nvPr/>
        </p:nvSpPr>
        <p:spPr>
          <a:xfrm>
            <a:off x="4068964" y="1096825"/>
            <a:ext cx="1058779" cy="3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Soil Erosion Control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4ADCA3-2C52-8C51-2CDF-E5488874EF5E}"/>
              </a:ext>
            </a:extLst>
          </p:cNvPr>
          <p:cNvSpPr/>
          <p:nvPr/>
        </p:nvSpPr>
        <p:spPr>
          <a:xfrm>
            <a:off x="316682" y="-45969"/>
            <a:ext cx="9370243" cy="574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Cover Crop Decision Support Tool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015D05-AF48-B263-4D2E-B4B48F7EB4E2}"/>
              </a:ext>
            </a:extLst>
          </p:cNvPr>
          <p:cNvSpPr/>
          <p:nvPr/>
        </p:nvSpPr>
        <p:spPr>
          <a:xfrm>
            <a:off x="568792" y="1743075"/>
            <a:ext cx="6060608" cy="5114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A698C-2934-B3E7-FDF9-9361BEB3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51" y="2242744"/>
            <a:ext cx="2331392" cy="5180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8FEFE06-1EF5-F91A-4F60-000C53E65885}"/>
              </a:ext>
            </a:extLst>
          </p:cNvPr>
          <p:cNvSpPr txBox="1"/>
          <p:nvPr/>
        </p:nvSpPr>
        <p:spPr>
          <a:xfrm>
            <a:off x="1323134" y="239374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Seed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FC85B12-F931-1922-FBE0-C4537422C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135" y="2201927"/>
            <a:ext cx="1962424" cy="278168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1535D09-0D24-122D-B2CD-D6CA1C384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220" y="3102281"/>
            <a:ext cx="2993356" cy="32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40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next slide is a possible vision for the active page</vt:lpstr>
      <vt:lpstr>PowerPoint Presentation</vt:lpstr>
      <vt:lpstr>The next page is a possible vision of the Results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slide is a possible vision for the active page</dc:title>
  <dc:creator>Massey, Ray</dc:creator>
  <cp:lastModifiedBy>Massey, Ray</cp:lastModifiedBy>
  <cp:revision>1</cp:revision>
  <dcterms:created xsi:type="dcterms:W3CDTF">2022-08-18T14:47:20Z</dcterms:created>
  <dcterms:modified xsi:type="dcterms:W3CDTF">2022-08-18T17:00:40Z</dcterms:modified>
</cp:coreProperties>
</file>