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FCBF9-E496-4333-8FA4-8B4311FE0994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FE2B15D-6361-4370-9ADF-09D358E85A66}">
      <dgm:prSet/>
      <dgm:spPr/>
      <dgm:t>
        <a:bodyPr/>
        <a:lstStyle/>
        <a:p>
          <a:r>
            <a:rPr lang="en-US"/>
            <a:t>Native development method can make a high performance app,</a:t>
          </a:r>
        </a:p>
      </dgm:t>
    </dgm:pt>
    <dgm:pt modelId="{0363C87D-0910-49CB-888A-48C2B791CBCF}" type="parTrans" cxnId="{6BB0128D-9C9F-4424-A3FC-B0A804B7FDC4}">
      <dgm:prSet/>
      <dgm:spPr/>
      <dgm:t>
        <a:bodyPr/>
        <a:lstStyle/>
        <a:p>
          <a:endParaRPr lang="en-US"/>
        </a:p>
      </dgm:t>
    </dgm:pt>
    <dgm:pt modelId="{62E890C9-7270-4D2D-9793-4CD68B53FCBD}" type="sibTrans" cxnId="{6BB0128D-9C9F-4424-A3FC-B0A804B7FDC4}">
      <dgm:prSet/>
      <dgm:spPr/>
      <dgm:t>
        <a:bodyPr/>
        <a:lstStyle/>
        <a:p>
          <a:endParaRPr lang="en-US"/>
        </a:p>
      </dgm:t>
    </dgm:pt>
    <dgm:pt modelId="{1DA54CAD-C974-488C-8FFC-E35C70CD5137}">
      <dgm:prSet/>
      <dgm:spPr/>
      <dgm:t>
        <a:bodyPr/>
        <a:lstStyle/>
        <a:p>
          <a:r>
            <a:rPr lang="en-US"/>
            <a:t>But it is costly and time consuming.</a:t>
          </a:r>
        </a:p>
      </dgm:t>
    </dgm:pt>
    <dgm:pt modelId="{041ACAEB-D7A1-4B32-B707-88494486A824}" type="parTrans" cxnId="{40E07310-70F0-44D3-B5D1-78ADA06D7419}">
      <dgm:prSet/>
      <dgm:spPr/>
      <dgm:t>
        <a:bodyPr/>
        <a:lstStyle/>
        <a:p>
          <a:endParaRPr lang="en-US"/>
        </a:p>
      </dgm:t>
    </dgm:pt>
    <dgm:pt modelId="{D1FB932E-CD0D-45FB-B87D-87D9497878CF}" type="sibTrans" cxnId="{40E07310-70F0-44D3-B5D1-78ADA06D7419}">
      <dgm:prSet/>
      <dgm:spPr/>
      <dgm:t>
        <a:bodyPr/>
        <a:lstStyle/>
        <a:p>
          <a:endParaRPr lang="en-US"/>
        </a:p>
      </dgm:t>
    </dgm:pt>
    <dgm:pt modelId="{EAA71D69-14E9-4DC3-BA4F-EF428F133079}">
      <dgm:prSet/>
      <dgm:spPr/>
      <dgm:t>
        <a:bodyPr/>
        <a:lstStyle/>
        <a:p>
          <a:r>
            <a:rPr lang="en-US"/>
            <a:t>So we recommend Cross-platform app development method.</a:t>
          </a:r>
        </a:p>
      </dgm:t>
    </dgm:pt>
    <dgm:pt modelId="{9297D39F-57EB-4B8D-8278-33A1AA0FA2A4}" type="parTrans" cxnId="{95EE7423-C9BA-4AF6-BDDB-2DBB25457A56}">
      <dgm:prSet/>
      <dgm:spPr/>
      <dgm:t>
        <a:bodyPr/>
        <a:lstStyle/>
        <a:p>
          <a:endParaRPr lang="en-US"/>
        </a:p>
      </dgm:t>
    </dgm:pt>
    <dgm:pt modelId="{9C84E774-957E-422B-A61A-B7BD94C9265E}" type="sibTrans" cxnId="{95EE7423-C9BA-4AF6-BDDB-2DBB25457A56}">
      <dgm:prSet/>
      <dgm:spPr/>
      <dgm:t>
        <a:bodyPr/>
        <a:lstStyle/>
        <a:p>
          <a:endParaRPr lang="en-US"/>
        </a:p>
      </dgm:t>
    </dgm:pt>
    <dgm:pt modelId="{25244D18-9D2C-45A1-87E5-FB750DB173B4}">
      <dgm:prSet/>
      <dgm:spPr/>
      <dgm:t>
        <a:bodyPr/>
        <a:lstStyle/>
        <a:p>
          <a:r>
            <a:rPr lang="en-US"/>
            <a:t>And we recommend Google Flutter Cross-platform Framework, it is:</a:t>
          </a:r>
        </a:p>
      </dgm:t>
    </dgm:pt>
    <dgm:pt modelId="{82E4FB9F-DF6C-49DC-B2D4-BB17E747F3CF}" type="parTrans" cxnId="{4F06AC83-76CE-4D3E-834F-48EC32E5B8BE}">
      <dgm:prSet/>
      <dgm:spPr/>
      <dgm:t>
        <a:bodyPr/>
        <a:lstStyle/>
        <a:p>
          <a:endParaRPr lang="en-US"/>
        </a:p>
      </dgm:t>
    </dgm:pt>
    <dgm:pt modelId="{227EAC41-9176-4BCF-8CE5-1BC4C396C9A4}" type="sibTrans" cxnId="{4F06AC83-76CE-4D3E-834F-48EC32E5B8BE}">
      <dgm:prSet/>
      <dgm:spPr/>
      <dgm:t>
        <a:bodyPr/>
        <a:lstStyle/>
        <a:p>
          <a:endParaRPr lang="en-US"/>
        </a:p>
      </dgm:t>
    </dgm:pt>
    <dgm:pt modelId="{5DC2BC40-02BD-4F4A-B2F9-D57563A26479}">
      <dgm:prSet/>
      <dgm:spPr/>
      <dgm:t>
        <a:bodyPr/>
        <a:lstStyle/>
        <a:p>
          <a:r>
            <a:rPr lang="en-US"/>
            <a:t>Nearly 90% of native application performance;</a:t>
          </a:r>
        </a:p>
      </dgm:t>
    </dgm:pt>
    <dgm:pt modelId="{597874EF-86C5-423A-A0AC-EC72797C10A0}" type="parTrans" cxnId="{0097FB3F-6210-460C-9FFF-A7EBC9A714D1}">
      <dgm:prSet/>
      <dgm:spPr/>
      <dgm:t>
        <a:bodyPr/>
        <a:lstStyle/>
        <a:p>
          <a:endParaRPr lang="en-US"/>
        </a:p>
      </dgm:t>
    </dgm:pt>
    <dgm:pt modelId="{88EF81F9-4EDF-49DC-A6BF-7E5E53180734}" type="sibTrans" cxnId="{0097FB3F-6210-460C-9FFF-A7EBC9A714D1}">
      <dgm:prSet/>
      <dgm:spPr/>
      <dgm:t>
        <a:bodyPr/>
        <a:lstStyle/>
        <a:p>
          <a:endParaRPr lang="en-US"/>
        </a:p>
      </dgm:t>
    </dgm:pt>
    <dgm:pt modelId="{50701261-AE1F-48EE-A926-3F6E9D965E10}">
      <dgm:prSet/>
      <dgm:spPr/>
      <dgm:t>
        <a:bodyPr/>
        <a:lstStyle/>
        <a:p>
          <a:r>
            <a:rPr lang="en-US"/>
            <a:t>Cross-platform, rapid development;</a:t>
          </a:r>
        </a:p>
      </dgm:t>
    </dgm:pt>
    <dgm:pt modelId="{76351240-58FE-4873-A87A-FDF97315FE6C}" type="parTrans" cxnId="{BEF1F13A-4F01-4B1B-B436-846567198FF3}">
      <dgm:prSet/>
      <dgm:spPr/>
      <dgm:t>
        <a:bodyPr/>
        <a:lstStyle/>
        <a:p>
          <a:endParaRPr lang="en-US"/>
        </a:p>
      </dgm:t>
    </dgm:pt>
    <dgm:pt modelId="{B1938FBD-CDA5-4315-8A0C-67179CA31DCE}" type="sibTrans" cxnId="{BEF1F13A-4F01-4B1B-B436-846567198FF3}">
      <dgm:prSet/>
      <dgm:spPr/>
      <dgm:t>
        <a:bodyPr/>
        <a:lstStyle/>
        <a:p>
          <a:endParaRPr lang="en-US"/>
        </a:p>
      </dgm:t>
    </dgm:pt>
    <dgm:pt modelId="{0BBEFD18-0F7B-4BC1-8DFE-AFE64B7851B7}">
      <dgm:prSet/>
      <dgm:spPr/>
      <dgm:t>
        <a:bodyPr/>
        <a:lstStyle/>
        <a:p>
          <a:r>
            <a:rPr lang="en-US"/>
            <a:t>Less maintenance costs.</a:t>
          </a:r>
        </a:p>
      </dgm:t>
    </dgm:pt>
    <dgm:pt modelId="{B95F563B-00A7-4062-8586-BF61BF37F234}" type="parTrans" cxnId="{87681E12-7ECA-4A06-98B7-B79FE2CF7B76}">
      <dgm:prSet/>
      <dgm:spPr/>
      <dgm:t>
        <a:bodyPr/>
        <a:lstStyle/>
        <a:p>
          <a:endParaRPr lang="en-US"/>
        </a:p>
      </dgm:t>
    </dgm:pt>
    <dgm:pt modelId="{86E9A7A4-9380-4F0B-8E32-D528FECA3E57}" type="sibTrans" cxnId="{87681E12-7ECA-4A06-98B7-B79FE2CF7B76}">
      <dgm:prSet/>
      <dgm:spPr/>
      <dgm:t>
        <a:bodyPr/>
        <a:lstStyle/>
        <a:p>
          <a:endParaRPr lang="en-US"/>
        </a:p>
      </dgm:t>
    </dgm:pt>
    <dgm:pt modelId="{02099647-487F-C04F-9226-4ED64C5EAAFD}" type="pres">
      <dgm:prSet presAssocID="{199FCBF9-E496-4333-8FA4-8B4311FE0994}" presName="linear" presStyleCnt="0">
        <dgm:presLayoutVars>
          <dgm:animLvl val="lvl"/>
          <dgm:resizeHandles val="exact"/>
        </dgm:presLayoutVars>
      </dgm:prSet>
      <dgm:spPr/>
    </dgm:pt>
    <dgm:pt modelId="{36C3A3FD-ED91-FF47-B373-EE5AE777A779}" type="pres">
      <dgm:prSet presAssocID="{8FE2B15D-6361-4370-9ADF-09D358E85A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CB37D8-B4BD-524E-8738-008B247185A7}" type="pres">
      <dgm:prSet presAssocID="{62E890C9-7270-4D2D-9793-4CD68B53FCBD}" presName="spacer" presStyleCnt="0"/>
      <dgm:spPr/>
    </dgm:pt>
    <dgm:pt modelId="{94D62D76-004F-5C4F-AF30-D12C4DEFC4FA}" type="pres">
      <dgm:prSet presAssocID="{1DA54CAD-C974-488C-8FFC-E35C70CD51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A83BAA-64E0-564C-AEB9-8A27A0BE7462}" type="pres">
      <dgm:prSet presAssocID="{D1FB932E-CD0D-45FB-B87D-87D9497878CF}" presName="spacer" presStyleCnt="0"/>
      <dgm:spPr/>
    </dgm:pt>
    <dgm:pt modelId="{65C0B320-A802-3343-A468-0A8DE6544DB4}" type="pres">
      <dgm:prSet presAssocID="{EAA71D69-14E9-4DC3-BA4F-EF428F1330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D5B656-0173-CA4B-BA38-642FE08BD35D}" type="pres">
      <dgm:prSet presAssocID="{9C84E774-957E-422B-A61A-B7BD94C9265E}" presName="spacer" presStyleCnt="0"/>
      <dgm:spPr/>
    </dgm:pt>
    <dgm:pt modelId="{8515B69B-2372-A14F-A79E-4345AAD015D1}" type="pres">
      <dgm:prSet presAssocID="{25244D18-9D2C-45A1-87E5-FB750DB173B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E5C2F61-BE3E-0347-8445-350619C58609}" type="pres">
      <dgm:prSet presAssocID="{25244D18-9D2C-45A1-87E5-FB750DB173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5494704-ECF3-744A-9A07-35F95C65EE54}" type="presOf" srcId="{0BBEFD18-0F7B-4BC1-8DFE-AFE64B7851B7}" destId="{3E5C2F61-BE3E-0347-8445-350619C58609}" srcOrd="0" destOrd="2" presId="urn:microsoft.com/office/officeart/2005/8/layout/vList2"/>
    <dgm:cxn modelId="{40E07310-70F0-44D3-B5D1-78ADA06D7419}" srcId="{199FCBF9-E496-4333-8FA4-8B4311FE0994}" destId="{1DA54CAD-C974-488C-8FFC-E35C70CD5137}" srcOrd="1" destOrd="0" parTransId="{041ACAEB-D7A1-4B32-B707-88494486A824}" sibTransId="{D1FB932E-CD0D-45FB-B87D-87D9497878CF}"/>
    <dgm:cxn modelId="{87681E12-7ECA-4A06-98B7-B79FE2CF7B76}" srcId="{25244D18-9D2C-45A1-87E5-FB750DB173B4}" destId="{0BBEFD18-0F7B-4BC1-8DFE-AFE64B7851B7}" srcOrd="2" destOrd="0" parTransId="{B95F563B-00A7-4062-8586-BF61BF37F234}" sibTransId="{86E9A7A4-9380-4F0B-8E32-D528FECA3E57}"/>
    <dgm:cxn modelId="{95EE7423-C9BA-4AF6-BDDB-2DBB25457A56}" srcId="{199FCBF9-E496-4333-8FA4-8B4311FE0994}" destId="{EAA71D69-14E9-4DC3-BA4F-EF428F133079}" srcOrd="2" destOrd="0" parTransId="{9297D39F-57EB-4B8D-8278-33A1AA0FA2A4}" sibTransId="{9C84E774-957E-422B-A61A-B7BD94C9265E}"/>
    <dgm:cxn modelId="{ABA67C2E-0A60-CA47-A210-27CDFD44B89A}" type="presOf" srcId="{5DC2BC40-02BD-4F4A-B2F9-D57563A26479}" destId="{3E5C2F61-BE3E-0347-8445-350619C58609}" srcOrd="0" destOrd="0" presId="urn:microsoft.com/office/officeart/2005/8/layout/vList2"/>
    <dgm:cxn modelId="{BEF1F13A-4F01-4B1B-B436-846567198FF3}" srcId="{25244D18-9D2C-45A1-87E5-FB750DB173B4}" destId="{50701261-AE1F-48EE-A926-3F6E9D965E10}" srcOrd="1" destOrd="0" parTransId="{76351240-58FE-4873-A87A-FDF97315FE6C}" sibTransId="{B1938FBD-CDA5-4315-8A0C-67179CA31DCE}"/>
    <dgm:cxn modelId="{0097FB3F-6210-460C-9FFF-A7EBC9A714D1}" srcId="{25244D18-9D2C-45A1-87E5-FB750DB173B4}" destId="{5DC2BC40-02BD-4F4A-B2F9-D57563A26479}" srcOrd="0" destOrd="0" parTransId="{597874EF-86C5-423A-A0AC-EC72797C10A0}" sibTransId="{88EF81F9-4EDF-49DC-A6BF-7E5E53180734}"/>
    <dgm:cxn modelId="{A7B08356-EF4D-F34E-B43B-0373971668D9}" type="presOf" srcId="{50701261-AE1F-48EE-A926-3F6E9D965E10}" destId="{3E5C2F61-BE3E-0347-8445-350619C58609}" srcOrd="0" destOrd="1" presId="urn:microsoft.com/office/officeart/2005/8/layout/vList2"/>
    <dgm:cxn modelId="{DF0DD55A-D413-A746-B0C3-D6FEBD72B5AC}" type="presOf" srcId="{EAA71D69-14E9-4DC3-BA4F-EF428F133079}" destId="{65C0B320-A802-3343-A468-0A8DE6544DB4}" srcOrd="0" destOrd="0" presId="urn:microsoft.com/office/officeart/2005/8/layout/vList2"/>
    <dgm:cxn modelId="{4F06AC83-76CE-4D3E-834F-48EC32E5B8BE}" srcId="{199FCBF9-E496-4333-8FA4-8B4311FE0994}" destId="{25244D18-9D2C-45A1-87E5-FB750DB173B4}" srcOrd="3" destOrd="0" parTransId="{82E4FB9F-DF6C-49DC-B2D4-BB17E747F3CF}" sibTransId="{227EAC41-9176-4BCF-8CE5-1BC4C396C9A4}"/>
    <dgm:cxn modelId="{6BB0128D-9C9F-4424-A3FC-B0A804B7FDC4}" srcId="{199FCBF9-E496-4333-8FA4-8B4311FE0994}" destId="{8FE2B15D-6361-4370-9ADF-09D358E85A66}" srcOrd="0" destOrd="0" parTransId="{0363C87D-0910-49CB-888A-48C2B791CBCF}" sibTransId="{62E890C9-7270-4D2D-9793-4CD68B53FCBD}"/>
    <dgm:cxn modelId="{E8012F90-7018-5045-A774-24E7A80272FF}" type="presOf" srcId="{25244D18-9D2C-45A1-87E5-FB750DB173B4}" destId="{8515B69B-2372-A14F-A79E-4345AAD015D1}" srcOrd="0" destOrd="0" presId="urn:microsoft.com/office/officeart/2005/8/layout/vList2"/>
    <dgm:cxn modelId="{E5951D98-97EF-8E4E-AA7C-C3CD9E33F93E}" type="presOf" srcId="{1DA54CAD-C974-488C-8FFC-E35C70CD5137}" destId="{94D62D76-004F-5C4F-AF30-D12C4DEFC4FA}" srcOrd="0" destOrd="0" presId="urn:microsoft.com/office/officeart/2005/8/layout/vList2"/>
    <dgm:cxn modelId="{A31ADDAF-B74A-4041-B212-DC8D9F659EA9}" type="presOf" srcId="{199FCBF9-E496-4333-8FA4-8B4311FE0994}" destId="{02099647-487F-C04F-9226-4ED64C5EAAFD}" srcOrd="0" destOrd="0" presId="urn:microsoft.com/office/officeart/2005/8/layout/vList2"/>
    <dgm:cxn modelId="{00D984B2-6ECA-D541-8D31-F09F278143E0}" type="presOf" srcId="{8FE2B15D-6361-4370-9ADF-09D358E85A66}" destId="{36C3A3FD-ED91-FF47-B373-EE5AE777A779}" srcOrd="0" destOrd="0" presId="urn:microsoft.com/office/officeart/2005/8/layout/vList2"/>
    <dgm:cxn modelId="{4DB223F0-4902-4E4C-A2D5-25F3B3EF7D25}" type="presParOf" srcId="{02099647-487F-C04F-9226-4ED64C5EAAFD}" destId="{36C3A3FD-ED91-FF47-B373-EE5AE777A779}" srcOrd="0" destOrd="0" presId="urn:microsoft.com/office/officeart/2005/8/layout/vList2"/>
    <dgm:cxn modelId="{A5E57FA3-8B22-D944-9A31-C96DECDDDAD9}" type="presParOf" srcId="{02099647-487F-C04F-9226-4ED64C5EAAFD}" destId="{2ACB37D8-B4BD-524E-8738-008B247185A7}" srcOrd="1" destOrd="0" presId="urn:microsoft.com/office/officeart/2005/8/layout/vList2"/>
    <dgm:cxn modelId="{F01F728C-9E38-9C40-9BDB-9722AB72FE56}" type="presParOf" srcId="{02099647-487F-C04F-9226-4ED64C5EAAFD}" destId="{94D62D76-004F-5C4F-AF30-D12C4DEFC4FA}" srcOrd="2" destOrd="0" presId="urn:microsoft.com/office/officeart/2005/8/layout/vList2"/>
    <dgm:cxn modelId="{D9245F3F-C3A9-0842-9028-D76B11199210}" type="presParOf" srcId="{02099647-487F-C04F-9226-4ED64C5EAAFD}" destId="{08A83BAA-64E0-564C-AEB9-8A27A0BE7462}" srcOrd="3" destOrd="0" presId="urn:microsoft.com/office/officeart/2005/8/layout/vList2"/>
    <dgm:cxn modelId="{A25E5CBD-11AA-4C47-A6DB-EF8D057828CF}" type="presParOf" srcId="{02099647-487F-C04F-9226-4ED64C5EAAFD}" destId="{65C0B320-A802-3343-A468-0A8DE6544DB4}" srcOrd="4" destOrd="0" presId="urn:microsoft.com/office/officeart/2005/8/layout/vList2"/>
    <dgm:cxn modelId="{0B6AFB5A-BEE5-1E48-B7DB-7A543C603612}" type="presParOf" srcId="{02099647-487F-C04F-9226-4ED64C5EAAFD}" destId="{8CD5B656-0173-CA4B-BA38-642FE08BD35D}" srcOrd="5" destOrd="0" presId="urn:microsoft.com/office/officeart/2005/8/layout/vList2"/>
    <dgm:cxn modelId="{502539CA-C6A9-4943-BE91-0F2D545C8C73}" type="presParOf" srcId="{02099647-487F-C04F-9226-4ED64C5EAAFD}" destId="{8515B69B-2372-A14F-A79E-4345AAD015D1}" srcOrd="6" destOrd="0" presId="urn:microsoft.com/office/officeart/2005/8/layout/vList2"/>
    <dgm:cxn modelId="{B4DF070C-941C-3143-BB45-9CA2C1DE8822}" type="presParOf" srcId="{02099647-487F-C04F-9226-4ED64C5EAAFD}" destId="{3E5C2F61-BE3E-0347-8445-350619C586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E56A6-EF60-49F8-AAF1-A7DCC54FC8D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1D2E72A-D117-4789-81D0-6954BB001A03}">
      <dgm:prSet/>
      <dgm:spPr/>
      <dgm:t>
        <a:bodyPr/>
        <a:lstStyle/>
        <a:p>
          <a:r>
            <a:rPr lang="en-US"/>
            <a:t>A project manager(Act as product manager as well)</a:t>
          </a:r>
        </a:p>
      </dgm:t>
    </dgm:pt>
    <dgm:pt modelId="{74EAD6F2-B6EA-400C-B107-76BB34A45E27}" type="parTrans" cxnId="{23639972-AC6C-4B5D-A27C-3DD4D0584302}">
      <dgm:prSet/>
      <dgm:spPr/>
      <dgm:t>
        <a:bodyPr/>
        <a:lstStyle/>
        <a:p>
          <a:endParaRPr lang="en-US"/>
        </a:p>
      </dgm:t>
    </dgm:pt>
    <dgm:pt modelId="{06C2E099-D4B1-41A5-81D7-DD88AD201BF9}" type="sibTrans" cxnId="{23639972-AC6C-4B5D-A27C-3DD4D0584302}">
      <dgm:prSet/>
      <dgm:spPr/>
      <dgm:t>
        <a:bodyPr/>
        <a:lstStyle/>
        <a:p>
          <a:endParaRPr lang="en-US"/>
        </a:p>
      </dgm:t>
    </dgm:pt>
    <dgm:pt modelId="{7CE9ED1F-47F6-4769-87BB-82B0A59429EA}">
      <dgm:prSet/>
      <dgm:spPr/>
      <dgm:t>
        <a:bodyPr/>
        <a:lstStyle/>
        <a:p>
          <a:r>
            <a:rPr lang="en-US"/>
            <a:t>An UI/UE designer(Act as product manager as well)</a:t>
          </a:r>
        </a:p>
      </dgm:t>
    </dgm:pt>
    <dgm:pt modelId="{6AF1EE97-FC4B-4700-9BEC-CF9BF8A424A3}" type="parTrans" cxnId="{D255397F-C181-4853-A8F9-AF18C435406D}">
      <dgm:prSet/>
      <dgm:spPr/>
      <dgm:t>
        <a:bodyPr/>
        <a:lstStyle/>
        <a:p>
          <a:endParaRPr lang="en-US"/>
        </a:p>
      </dgm:t>
    </dgm:pt>
    <dgm:pt modelId="{4E5635BA-A8AB-426D-BCE9-5CCDB265E87B}" type="sibTrans" cxnId="{D255397F-C181-4853-A8F9-AF18C435406D}">
      <dgm:prSet/>
      <dgm:spPr/>
      <dgm:t>
        <a:bodyPr/>
        <a:lstStyle/>
        <a:p>
          <a:endParaRPr lang="en-US"/>
        </a:p>
      </dgm:t>
    </dgm:pt>
    <dgm:pt modelId="{8573F1A5-A09E-4E44-983E-DDB6BC75E7ED}">
      <dgm:prSet/>
      <dgm:spPr/>
      <dgm:t>
        <a:bodyPr/>
        <a:lstStyle/>
        <a:p>
          <a:r>
            <a:rPr lang="en-US"/>
            <a:t>Front-end developer(Flutter layouts and widgets)</a:t>
          </a:r>
        </a:p>
      </dgm:t>
    </dgm:pt>
    <dgm:pt modelId="{822520F6-B770-4171-97ED-77ECC09675DC}" type="parTrans" cxnId="{557365C0-E4E7-444C-928A-E544C288FBCE}">
      <dgm:prSet/>
      <dgm:spPr/>
      <dgm:t>
        <a:bodyPr/>
        <a:lstStyle/>
        <a:p>
          <a:endParaRPr lang="en-US"/>
        </a:p>
      </dgm:t>
    </dgm:pt>
    <dgm:pt modelId="{1B93E0F2-2FBF-4BB0-8774-B05C134744C0}" type="sibTrans" cxnId="{557365C0-E4E7-444C-928A-E544C288FBCE}">
      <dgm:prSet/>
      <dgm:spPr/>
      <dgm:t>
        <a:bodyPr/>
        <a:lstStyle/>
        <a:p>
          <a:endParaRPr lang="en-US"/>
        </a:p>
      </dgm:t>
    </dgm:pt>
    <dgm:pt modelId="{984EE966-989F-41EE-BD93-F382E8E68EBB}">
      <dgm:prSet/>
      <dgm:spPr/>
      <dgm:t>
        <a:bodyPr/>
        <a:lstStyle/>
        <a:p>
          <a:r>
            <a:rPr lang="en-US"/>
            <a:t>Front-end developer(front-end logic layer and related components)</a:t>
          </a:r>
        </a:p>
      </dgm:t>
    </dgm:pt>
    <dgm:pt modelId="{D89103F1-91C9-420E-AB90-9262B9955D1D}" type="parTrans" cxnId="{76F8AB81-BCC4-40F7-93BC-271FA5F27285}">
      <dgm:prSet/>
      <dgm:spPr/>
      <dgm:t>
        <a:bodyPr/>
        <a:lstStyle/>
        <a:p>
          <a:endParaRPr lang="en-US"/>
        </a:p>
      </dgm:t>
    </dgm:pt>
    <dgm:pt modelId="{70D09550-5445-432B-9DA6-438E803F7AC4}" type="sibTrans" cxnId="{76F8AB81-BCC4-40F7-93BC-271FA5F27285}">
      <dgm:prSet/>
      <dgm:spPr/>
      <dgm:t>
        <a:bodyPr/>
        <a:lstStyle/>
        <a:p>
          <a:endParaRPr lang="en-US"/>
        </a:p>
      </dgm:t>
    </dgm:pt>
    <dgm:pt modelId="{579A3FC8-8F3F-4EE0-9607-F6E49D4ECCA9}">
      <dgm:prSet/>
      <dgm:spPr/>
      <dgm:t>
        <a:bodyPr/>
        <a:lstStyle/>
        <a:p>
          <a:r>
            <a:rPr lang="en-US"/>
            <a:t>A Test Engineer(optional)</a:t>
          </a:r>
        </a:p>
      </dgm:t>
    </dgm:pt>
    <dgm:pt modelId="{CDB87684-A4C9-4A37-ACFB-E7F192D9A73E}" type="parTrans" cxnId="{3C9557FE-F1E2-426C-B815-E018A65EA4A7}">
      <dgm:prSet/>
      <dgm:spPr/>
      <dgm:t>
        <a:bodyPr/>
        <a:lstStyle/>
        <a:p>
          <a:endParaRPr lang="en-US"/>
        </a:p>
      </dgm:t>
    </dgm:pt>
    <dgm:pt modelId="{07DEF645-D1E6-416D-83AB-A359F3952B3B}" type="sibTrans" cxnId="{3C9557FE-F1E2-426C-B815-E018A65EA4A7}">
      <dgm:prSet/>
      <dgm:spPr/>
      <dgm:t>
        <a:bodyPr/>
        <a:lstStyle/>
        <a:p>
          <a:endParaRPr lang="en-US"/>
        </a:p>
      </dgm:t>
    </dgm:pt>
    <dgm:pt modelId="{D0CA0F07-5AF1-4F28-AB56-9B41FCBAB05D}">
      <dgm:prSet/>
      <dgm:spPr/>
      <dgm:t>
        <a:bodyPr/>
        <a:lstStyle/>
        <a:p>
          <a:r>
            <a:rPr lang="en-US"/>
            <a:t>Back-end support Engineer(optional)</a:t>
          </a:r>
        </a:p>
      </dgm:t>
    </dgm:pt>
    <dgm:pt modelId="{11005E32-81CE-4E53-9B86-944DBE6F558C}" type="parTrans" cxnId="{8FFE5A82-E626-4ADF-AC8F-9A629AF99B83}">
      <dgm:prSet/>
      <dgm:spPr/>
      <dgm:t>
        <a:bodyPr/>
        <a:lstStyle/>
        <a:p>
          <a:endParaRPr lang="en-US"/>
        </a:p>
      </dgm:t>
    </dgm:pt>
    <dgm:pt modelId="{D6D7848E-9D85-49B6-B757-1D3CA9A70A44}" type="sibTrans" cxnId="{8FFE5A82-E626-4ADF-AC8F-9A629AF99B83}">
      <dgm:prSet/>
      <dgm:spPr/>
      <dgm:t>
        <a:bodyPr/>
        <a:lstStyle/>
        <a:p>
          <a:endParaRPr lang="en-US"/>
        </a:p>
      </dgm:t>
    </dgm:pt>
    <dgm:pt modelId="{A5647EA1-7110-42AA-8361-D7B460B97AFB}" type="pres">
      <dgm:prSet presAssocID="{C63E56A6-EF60-49F8-AAF1-A7DCC54FC8DF}" presName="root" presStyleCnt="0">
        <dgm:presLayoutVars>
          <dgm:dir/>
          <dgm:resizeHandles val="exact"/>
        </dgm:presLayoutVars>
      </dgm:prSet>
      <dgm:spPr/>
    </dgm:pt>
    <dgm:pt modelId="{62970811-BC95-44B0-950E-4128A3B45E78}" type="pres">
      <dgm:prSet presAssocID="{A1D2E72A-D117-4789-81D0-6954BB001A03}" presName="compNode" presStyleCnt="0"/>
      <dgm:spPr/>
    </dgm:pt>
    <dgm:pt modelId="{0E2A5CA9-D583-4C11-B3B8-1C819663D9FB}" type="pres">
      <dgm:prSet presAssocID="{A1D2E72A-D117-4789-81D0-6954BB001A03}" presName="bgRect" presStyleLbl="bgShp" presStyleIdx="0" presStyleCnt="6"/>
      <dgm:spPr/>
    </dgm:pt>
    <dgm:pt modelId="{C5428C3E-557D-4367-B4BA-50636D6D3C5D}" type="pres">
      <dgm:prSet presAssocID="{A1D2E72A-D117-4789-81D0-6954BB001A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170A155-6CA1-479A-A186-F35F451630C3}" type="pres">
      <dgm:prSet presAssocID="{A1D2E72A-D117-4789-81D0-6954BB001A03}" presName="spaceRect" presStyleCnt="0"/>
      <dgm:spPr/>
    </dgm:pt>
    <dgm:pt modelId="{86F65124-D376-4C91-B6C0-E3B280CEF6FB}" type="pres">
      <dgm:prSet presAssocID="{A1D2E72A-D117-4789-81D0-6954BB001A03}" presName="parTx" presStyleLbl="revTx" presStyleIdx="0" presStyleCnt="6">
        <dgm:presLayoutVars>
          <dgm:chMax val="0"/>
          <dgm:chPref val="0"/>
        </dgm:presLayoutVars>
      </dgm:prSet>
      <dgm:spPr/>
    </dgm:pt>
    <dgm:pt modelId="{764A03E4-6F14-4383-B7C9-EEE02DCC1B03}" type="pres">
      <dgm:prSet presAssocID="{06C2E099-D4B1-41A5-81D7-DD88AD201BF9}" presName="sibTrans" presStyleCnt="0"/>
      <dgm:spPr/>
    </dgm:pt>
    <dgm:pt modelId="{A545D099-61AE-41E3-BB8C-1F4899CA7827}" type="pres">
      <dgm:prSet presAssocID="{7CE9ED1F-47F6-4769-87BB-82B0A59429EA}" presName="compNode" presStyleCnt="0"/>
      <dgm:spPr/>
    </dgm:pt>
    <dgm:pt modelId="{F958C831-070A-4526-81A6-7E743BB66E61}" type="pres">
      <dgm:prSet presAssocID="{7CE9ED1F-47F6-4769-87BB-82B0A59429EA}" presName="bgRect" presStyleLbl="bgShp" presStyleIdx="1" presStyleCnt="6"/>
      <dgm:spPr/>
    </dgm:pt>
    <dgm:pt modelId="{B7553D82-E746-4941-B965-B8BF5ECC3160}" type="pres">
      <dgm:prSet presAssocID="{7CE9ED1F-47F6-4769-87BB-82B0A59429EA}" presName="iconRect" presStyleLbl="node1" presStyleIdx="1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5204897-92EA-4822-B088-2503D2435262}" type="pres">
      <dgm:prSet presAssocID="{7CE9ED1F-47F6-4769-87BB-82B0A59429EA}" presName="spaceRect" presStyleCnt="0"/>
      <dgm:spPr/>
    </dgm:pt>
    <dgm:pt modelId="{EDE497C1-C797-4962-BF33-9EBFBF0D8AE0}" type="pres">
      <dgm:prSet presAssocID="{7CE9ED1F-47F6-4769-87BB-82B0A59429EA}" presName="parTx" presStyleLbl="revTx" presStyleIdx="1" presStyleCnt="6">
        <dgm:presLayoutVars>
          <dgm:chMax val="0"/>
          <dgm:chPref val="0"/>
        </dgm:presLayoutVars>
      </dgm:prSet>
      <dgm:spPr/>
    </dgm:pt>
    <dgm:pt modelId="{045A1BA4-49AA-4AE4-B5F3-7246492BE6E7}" type="pres">
      <dgm:prSet presAssocID="{4E5635BA-A8AB-426D-BCE9-5CCDB265E87B}" presName="sibTrans" presStyleCnt="0"/>
      <dgm:spPr/>
    </dgm:pt>
    <dgm:pt modelId="{552F046A-3E6A-4DD4-B298-F25E30ABDB3E}" type="pres">
      <dgm:prSet presAssocID="{8573F1A5-A09E-4E44-983E-DDB6BC75E7ED}" presName="compNode" presStyleCnt="0"/>
      <dgm:spPr/>
    </dgm:pt>
    <dgm:pt modelId="{87682D6B-8DB9-46D3-A33C-B84115B3C501}" type="pres">
      <dgm:prSet presAssocID="{8573F1A5-A09E-4E44-983E-DDB6BC75E7ED}" presName="bgRect" presStyleLbl="bgShp" presStyleIdx="2" presStyleCnt="6"/>
      <dgm:spPr/>
    </dgm:pt>
    <dgm:pt modelId="{F63D22D4-4A90-45AF-9C4C-652CCB643B41}" type="pres">
      <dgm:prSet presAssocID="{8573F1A5-A09E-4E44-983E-DDB6BC75E7ED}" presName="iconRect" presStyleLbl="node1" presStyleIdx="2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65882E30-A9B0-4C1A-9205-312D876831EF}" type="pres">
      <dgm:prSet presAssocID="{8573F1A5-A09E-4E44-983E-DDB6BC75E7ED}" presName="spaceRect" presStyleCnt="0"/>
      <dgm:spPr/>
    </dgm:pt>
    <dgm:pt modelId="{170FE461-F4F8-4847-B935-535D2F2B7FCF}" type="pres">
      <dgm:prSet presAssocID="{8573F1A5-A09E-4E44-983E-DDB6BC75E7ED}" presName="parTx" presStyleLbl="revTx" presStyleIdx="2" presStyleCnt="6">
        <dgm:presLayoutVars>
          <dgm:chMax val="0"/>
          <dgm:chPref val="0"/>
        </dgm:presLayoutVars>
      </dgm:prSet>
      <dgm:spPr/>
    </dgm:pt>
    <dgm:pt modelId="{2ABE138B-A577-47D5-B385-D218D4542454}" type="pres">
      <dgm:prSet presAssocID="{1B93E0F2-2FBF-4BB0-8774-B05C134744C0}" presName="sibTrans" presStyleCnt="0"/>
      <dgm:spPr/>
    </dgm:pt>
    <dgm:pt modelId="{20F91E12-7FFA-4BC4-AB32-57DCB8CC523B}" type="pres">
      <dgm:prSet presAssocID="{984EE966-989F-41EE-BD93-F382E8E68EBB}" presName="compNode" presStyleCnt="0"/>
      <dgm:spPr/>
    </dgm:pt>
    <dgm:pt modelId="{FEC0FFE5-4916-4567-8884-E7615A26EAC9}" type="pres">
      <dgm:prSet presAssocID="{984EE966-989F-41EE-BD93-F382E8E68EBB}" presName="bgRect" presStyleLbl="bgShp" presStyleIdx="3" presStyleCnt="6"/>
      <dgm:spPr/>
    </dgm:pt>
    <dgm:pt modelId="{E1E7E5F7-9AAC-4DC0-B625-174C9406410A}" type="pres">
      <dgm:prSet presAssocID="{984EE966-989F-41EE-BD93-F382E8E68EBB}" presName="iconRect" presStyleLbl="node1" presStyleIdx="3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4334F1-D09B-4BB9-95D2-75D2CC621BA3}" type="pres">
      <dgm:prSet presAssocID="{984EE966-989F-41EE-BD93-F382E8E68EBB}" presName="spaceRect" presStyleCnt="0"/>
      <dgm:spPr/>
    </dgm:pt>
    <dgm:pt modelId="{1826EB3F-3F4F-40B8-882B-E28A892C4628}" type="pres">
      <dgm:prSet presAssocID="{984EE966-989F-41EE-BD93-F382E8E68EBB}" presName="parTx" presStyleLbl="revTx" presStyleIdx="3" presStyleCnt="6">
        <dgm:presLayoutVars>
          <dgm:chMax val="0"/>
          <dgm:chPref val="0"/>
        </dgm:presLayoutVars>
      </dgm:prSet>
      <dgm:spPr/>
    </dgm:pt>
    <dgm:pt modelId="{B64A1749-46A4-4789-9577-260E0A040B11}" type="pres">
      <dgm:prSet presAssocID="{70D09550-5445-432B-9DA6-438E803F7AC4}" presName="sibTrans" presStyleCnt="0"/>
      <dgm:spPr/>
    </dgm:pt>
    <dgm:pt modelId="{A201CE3C-5F8A-4DD3-A7CB-18367BF6F595}" type="pres">
      <dgm:prSet presAssocID="{579A3FC8-8F3F-4EE0-9607-F6E49D4ECCA9}" presName="compNode" presStyleCnt="0"/>
      <dgm:spPr/>
    </dgm:pt>
    <dgm:pt modelId="{FC59B780-88FF-4562-81A0-DE40656D709E}" type="pres">
      <dgm:prSet presAssocID="{579A3FC8-8F3F-4EE0-9607-F6E49D4ECCA9}" presName="bgRect" presStyleLbl="bgShp" presStyleIdx="4" presStyleCnt="6"/>
      <dgm:spPr/>
    </dgm:pt>
    <dgm:pt modelId="{AA219C9A-5D8F-4FE5-B24C-DD2B73717ED4}" type="pres">
      <dgm:prSet presAssocID="{579A3FC8-8F3F-4EE0-9607-F6E49D4ECCA9}" presName="iconRect" presStyleLbl="node1" presStyleIdx="4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6B994A0-0085-45F6-A73A-73B9212234FF}" type="pres">
      <dgm:prSet presAssocID="{579A3FC8-8F3F-4EE0-9607-F6E49D4ECCA9}" presName="spaceRect" presStyleCnt="0"/>
      <dgm:spPr/>
    </dgm:pt>
    <dgm:pt modelId="{5A621E94-F815-4B12-BCA3-26C9275643B0}" type="pres">
      <dgm:prSet presAssocID="{579A3FC8-8F3F-4EE0-9607-F6E49D4ECCA9}" presName="parTx" presStyleLbl="revTx" presStyleIdx="4" presStyleCnt="6">
        <dgm:presLayoutVars>
          <dgm:chMax val="0"/>
          <dgm:chPref val="0"/>
        </dgm:presLayoutVars>
      </dgm:prSet>
      <dgm:spPr/>
    </dgm:pt>
    <dgm:pt modelId="{9884D9EB-C2E1-4133-A771-C002A9F90970}" type="pres">
      <dgm:prSet presAssocID="{07DEF645-D1E6-416D-83AB-A359F3952B3B}" presName="sibTrans" presStyleCnt="0"/>
      <dgm:spPr/>
    </dgm:pt>
    <dgm:pt modelId="{A0E63DE3-32F3-4A7D-B3E4-B8AD1D520C8A}" type="pres">
      <dgm:prSet presAssocID="{D0CA0F07-5AF1-4F28-AB56-9B41FCBAB05D}" presName="compNode" presStyleCnt="0"/>
      <dgm:spPr/>
    </dgm:pt>
    <dgm:pt modelId="{C9482E01-39FB-4F5E-B463-7CC208D6F6A6}" type="pres">
      <dgm:prSet presAssocID="{D0CA0F07-5AF1-4F28-AB56-9B41FCBAB05D}" presName="bgRect" presStyleLbl="bgShp" presStyleIdx="5" presStyleCnt="6"/>
      <dgm:spPr/>
    </dgm:pt>
    <dgm:pt modelId="{82B90E3F-84F9-4DB6-BA8D-FF68FB90C43F}" type="pres">
      <dgm:prSet presAssocID="{D0CA0F07-5AF1-4F28-AB56-9B41FCBAB05D}" presName="iconRect" presStyleLbl="node1" presStyleIdx="5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7F7593D-77F2-4C03-8D10-356F57BFFE1A}" type="pres">
      <dgm:prSet presAssocID="{D0CA0F07-5AF1-4F28-AB56-9B41FCBAB05D}" presName="spaceRect" presStyleCnt="0"/>
      <dgm:spPr/>
    </dgm:pt>
    <dgm:pt modelId="{61BDC709-72AB-4AF3-BA2D-B93B677D249D}" type="pres">
      <dgm:prSet presAssocID="{D0CA0F07-5AF1-4F28-AB56-9B41FCBAB05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7045731-AEFF-4139-B9DB-56A3D4A9C10B}" type="presOf" srcId="{984EE966-989F-41EE-BD93-F382E8E68EBB}" destId="{1826EB3F-3F4F-40B8-882B-E28A892C4628}" srcOrd="0" destOrd="0" presId="urn:microsoft.com/office/officeart/2018/2/layout/IconVerticalSolidList"/>
    <dgm:cxn modelId="{09109235-EEF1-4B14-88A0-10BC3F35A15F}" type="presOf" srcId="{7CE9ED1F-47F6-4769-87BB-82B0A59429EA}" destId="{EDE497C1-C797-4962-BF33-9EBFBF0D8AE0}" srcOrd="0" destOrd="0" presId="urn:microsoft.com/office/officeart/2018/2/layout/IconVerticalSolidList"/>
    <dgm:cxn modelId="{E73F3B50-20F8-4469-A0C1-10BEF9D11FDD}" type="presOf" srcId="{D0CA0F07-5AF1-4F28-AB56-9B41FCBAB05D}" destId="{61BDC709-72AB-4AF3-BA2D-B93B677D249D}" srcOrd="0" destOrd="0" presId="urn:microsoft.com/office/officeart/2018/2/layout/IconVerticalSolidList"/>
    <dgm:cxn modelId="{23639972-AC6C-4B5D-A27C-3DD4D0584302}" srcId="{C63E56A6-EF60-49F8-AAF1-A7DCC54FC8DF}" destId="{A1D2E72A-D117-4789-81D0-6954BB001A03}" srcOrd="0" destOrd="0" parTransId="{74EAD6F2-B6EA-400C-B107-76BB34A45E27}" sibTransId="{06C2E099-D4B1-41A5-81D7-DD88AD201BF9}"/>
    <dgm:cxn modelId="{D255397F-C181-4853-A8F9-AF18C435406D}" srcId="{C63E56A6-EF60-49F8-AAF1-A7DCC54FC8DF}" destId="{7CE9ED1F-47F6-4769-87BB-82B0A59429EA}" srcOrd="1" destOrd="0" parTransId="{6AF1EE97-FC4B-4700-9BEC-CF9BF8A424A3}" sibTransId="{4E5635BA-A8AB-426D-BCE9-5CCDB265E87B}"/>
    <dgm:cxn modelId="{76F8AB81-BCC4-40F7-93BC-271FA5F27285}" srcId="{C63E56A6-EF60-49F8-AAF1-A7DCC54FC8DF}" destId="{984EE966-989F-41EE-BD93-F382E8E68EBB}" srcOrd="3" destOrd="0" parTransId="{D89103F1-91C9-420E-AB90-9262B9955D1D}" sibTransId="{70D09550-5445-432B-9DA6-438E803F7AC4}"/>
    <dgm:cxn modelId="{8FFE5A82-E626-4ADF-AC8F-9A629AF99B83}" srcId="{C63E56A6-EF60-49F8-AAF1-A7DCC54FC8DF}" destId="{D0CA0F07-5AF1-4F28-AB56-9B41FCBAB05D}" srcOrd="5" destOrd="0" parTransId="{11005E32-81CE-4E53-9B86-944DBE6F558C}" sibTransId="{D6D7848E-9D85-49B6-B757-1D3CA9A70A44}"/>
    <dgm:cxn modelId="{A5BE0F95-B946-4B66-8529-D2AB45BC2C11}" type="presOf" srcId="{8573F1A5-A09E-4E44-983E-DDB6BC75E7ED}" destId="{170FE461-F4F8-4847-B935-535D2F2B7FCF}" srcOrd="0" destOrd="0" presId="urn:microsoft.com/office/officeart/2018/2/layout/IconVerticalSolidList"/>
    <dgm:cxn modelId="{F4FF3997-3AF9-4FDF-904E-12EDD0CCFAAF}" type="presOf" srcId="{A1D2E72A-D117-4789-81D0-6954BB001A03}" destId="{86F65124-D376-4C91-B6C0-E3B280CEF6FB}" srcOrd="0" destOrd="0" presId="urn:microsoft.com/office/officeart/2018/2/layout/IconVerticalSolidList"/>
    <dgm:cxn modelId="{557365C0-E4E7-444C-928A-E544C288FBCE}" srcId="{C63E56A6-EF60-49F8-AAF1-A7DCC54FC8DF}" destId="{8573F1A5-A09E-4E44-983E-DDB6BC75E7ED}" srcOrd="2" destOrd="0" parTransId="{822520F6-B770-4171-97ED-77ECC09675DC}" sibTransId="{1B93E0F2-2FBF-4BB0-8774-B05C134744C0}"/>
    <dgm:cxn modelId="{6A9EC7DB-D0BA-4B22-A264-84099789DAA7}" type="presOf" srcId="{579A3FC8-8F3F-4EE0-9607-F6E49D4ECCA9}" destId="{5A621E94-F815-4B12-BCA3-26C9275643B0}" srcOrd="0" destOrd="0" presId="urn:microsoft.com/office/officeart/2018/2/layout/IconVerticalSolidList"/>
    <dgm:cxn modelId="{5D79A5F4-5910-40A5-B18E-E2D3ED12EFD1}" type="presOf" srcId="{C63E56A6-EF60-49F8-AAF1-A7DCC54FC8DF}" destId="{A5647EA1-7110-42AA-8361-D7B460B97AFB}" srcOrd="0" destOrd="0" presId="urn:microsoft.com/office/officeart/2018/2/layout/IconVerticalSolidList"/>
    <dgm:cxn modelId="{3C9557FE-F1E2-426C-B815-E018A65EA4A7}" srcId="{C63E56A6-EF60-49F8-AAF1-A7DCC54FC8DF}" destId="{579A3FC8-8F3F-4EE0-9607-F6E49D4ECCA9}" srcOrd="4" destOrd="0" parTransId="{CDB87684-A4C9-4A37-ACFB-E7F192D9A73E}" sibTransId="{07DEF645-D1E6-416D-83AB-A359F3952B3B}"/>
    <dgm:cxn modelId="{F1BB171E-F9C0-4007-A45C-749D983D74C7}" type="presParOf" srcId="{A5647EA1-7110-42AA-8361-D7B460B97AFB}" destId="{62970811-BC95-44B0-950E-4128A3B45E78}" srcOrd="0" destOrd="0" presId="urn:microsoft.com/office/officeart/2018/2/layout/IconVerticalSolidList"/>
    <dgm:cxn modelId="{52F00291-496B-4717-AD80-E7A434B726ED}" type="presParOf" srcId="{62970811-BC95-44B0-950E-4128A3B45E78}" destId="{0E2A5CA9-D583-4C11-B3B8-1C819663D9FB}" srcOrd="0" destOrd="0" presId="urn:microsoft.com/office/officeart/2018/2/layout/IconVerticalSolidList"/>
    <dgm:cxn modelId="{700FDAE8-055B-4293-96C9-9CDF0C848DA6}" type="presParOf" srcId="{62970811-BC95-44B0-950E-4128A3B45E78}" destId="{C5428C3E-557D-4367-B4BA-50636D6D3C5D}" srcOrd="1" destOrd="0" presId="urn:microsoft.com/office/officeart/2018/2/layout/IconVerticalSolidList"/>
    <dgm:cxn modelId="{C7B4A60F-D924-44CC-A703-65DD71469DA7}" type="presParOf" srcId="{62970811-BC95-44B0-950E-4128A3B45E78}" destId="{3170A155-6CA1-479A-A186-F35F451630C3}" srcOrd="2" destOrd="0" presId="urn:microsoft.com/office/officeart/2018/2/layout/IconVerticalSolidList"/>
    <dgm:cxn modelId="{AAC00F19-4492-4B08-A015-C10BCB6D64A1}" type="presParOf" srcId="{62970811-BC95-44B0-950E-4128A3B45E78}" destId="{86F65124-D376-4C91-B6C0-E3B280CEF6FB}" srcOrd="3" destOrd="0" presId="urn:microsoft.com/office/officeart/2018/2/layout/IconVerticalSolidList"/>
    <dgm:cxn modelId="{F3BF417A-BBC3-4D9E-9FA7-5C7B414A47C2}" type="presParOf" srcId="{A5647EA1-7110-42AA-8361-D7B460B97AFB}" destId="{764A03E4-6F14-4383-B7C9-EEE02DCC1B03}" srcOrd="1" destOrd="0" presId="urn:microsoft.com/office/officeart/2018/2/layout/IconVerticalSolidList"/>
    <dgm:cxn modelId="{6E6F0711-8EA2-4433-B919-14BF4C44B5C0}" type="presParOf" srcId="{A5647EA1-7110-42AA-8361-D7B460B97AFB}" destId="{A545D099-61AE-41E3-BB8C-1F4899CA7827}" srcOrd="2" destOrd="0" presId="urn:microsoft.com/office/officeart/2018/2/layout/IconVerticalSolidList"/>
    <dgm:cxn modelId="{14DC1BB6-55E2-4356-8CFD-9012D8F68671}" type="presParOf" srcId="{A545D099-61AE-41E3-BB8C-1F4899CA7827}" destId="{F958C831-070A-4526-81A6-7E743BB66E61}" srcOrd="0" destOrd="0" presId="urn:microsoft.com/office/officeart/2018/2/layout/IconVerticalSolidList"/>
    <dgm:cxn modelId="{C2800D0F-268E-454A-B141-7689875FED6B}" type="presParOf" srcId="{A545D099-61AE-41E3-BB8C-1F4899CA7827}" destId="{B7553D82-E746-4941-B965-B8BF5ECC3160}" srcOrd="1" destOrd="0" presId="urn:microsoft.com/office/officeart/2018/2/layout/IconVerticalSolidList"/>
    <dgm:cxn modelId="{197FF5AF-4AF5-4DF9-BFEE-50B5517EC142}" type="presParOf" srcId="{A545D099-61AE-41E3-BB8C-1F4899CA7827}" destId="{25204897-92EA-4822-B088-2503D2435262}" srcOrd="2" destOrd="0" presId="urn:microsoft.com/office/officeart/2018/2/layout/IconVerticalSolidList"/>
    <dgm:cxn modelId="{5D385F53-A6E5-431F-940B-FD4A332825B4}" type="presParOf" srcId="{A545D099-61AE-41E3-BB8C-1F4899CA7827}" destId="{EDE497C1-C797-4962-BF33-9EBFBF0D8AE0}" srcOrd="3" destOrd="0" presId="urn:microsoft.com/office/officeart/2018/2/layout/IconVerticalSolidList"/>
    <dgm:cxn modelId="{8F95200A-D96C-4EE0-8B77-CF7FD9A01291}" type="presParOf" srcId="{A5647EA1-7110-42AA-8361-D7B460B97AFB}" destId="{045A1BA4-49AA-4AE4-B5F3-7246492BE6E7}" srcOrd="3" destOrd="0" presId="urn:microsoft.com/office/officeart/2018/2/layout/IconVerticalSolidList"/>
    <dgm:cxn modelId="{76785888-69EF-4E72-880B-1612CF208B79}" type="presParOf" srcId="{A5647EA1-7110-42AA-8361-D7B460B97AFB}" destId="{552F046A-3E6A-4DD4-B298-F25E30ABDB3E}" srcOrd="4" destOrd="0" presId="urn:microsoft.com/office/officeart/2018/2/layout/IconVerticalSolidList"/>
    <dgm:cxn modelId="{E779EFC0-4248-4A0E-95C2-351C3D2F865B}" type="presParOf" srcId="{552F046A-3E6A-4DD4-B298-F25E30ABDB3E}" destId="{87682D6B-8DB9-46D3-A33C-B84115B3C501}" srcOrd="0" destOrd="0" presId="urn:microsoft.com/office/officeart/2018/2/layout/IconVerticalSolidList"/>
    <dgm:cxn modelId="{7BD4E40B-DA4B-4BDC-9215-FAA039FECA48}" type="presParOf" srcId="{552F046A-3E6A-4DD4-B298-F25E30ABDB3E}" destId="{F63D22D4-4A90-45AF-9C4C-652CCB643B41}" srcOrd="1" destOrd="0" presId="urn:microsoft.com/office/officeart/2018/2/layout/IconVerticalSolidList"/>
    <dgm:cxn modelId="{6C8C2B52-1CB0-42E6-B998-02D57AF2B2D5}" type="presParOf" srcId="{552F046A-3E6A-4DD4-B298-F25E30ABDB3E}" destId="{65882E30-A9B0-4C1A-9205-312D876831EF}" srcOrd="2" destOrd="0" presId="urn:microsoft.com/office/officeart/2018/2/layout/IconVerticalSolidList"/>
    <dgm:cxn modelId="{FFB61D7C-285C-4C77-990F-BC04FE555B4B}" type="presParOf" srcId="{552F046A-3E6A-4DD4-B298-F25E30ABDB3E}" destId="{170FE461-F4F8-4847-B935-535D2F2B7FCF}" srcOrd="3" destOrd="0" presId="urn:microsoft.com/office/officeart/2018/2/layout/IconVerticalSolidList"/>
    <dgm:cxn modelId="{86A21289-7C19-427D-9548-D6D860C88076}" type="presParOf" srcId="{A5647EA1-7110-42AA-8361-D7B460B97AFB}" destId="{2ABE138B-A577-47D5-B385-D218D4542454}" srcOrd="5" destOrd="0" presId="urn:microsoft.com/office/officeart/2018/2/layout/IconVerticalSolidList"/>
    <dgm:cxn modelId="{68F3553A-6953-47C1-B575-31147076918C}" type="presParOf" srcId="{A5647EA1-7110-42AA-8361-D7B460B97AFB}" destId="{20F91E12-7FFA-4BC4-AB32-57DCB8CC523B}" srcOrd="6" destOrd="0" presId="urn:microsoft.com/office/officeart/2018/2/layout/IconVerticalSolidList"/>
    <dgm:cxn modelId="{49FE5C2E-DAB5-4D40-A637-DDAFBC1D251D}" type="presParOf" srcId="{20F91E12-7FFA-4BC4-AB32-57DCB8CC523B}" destId="{FEC0FFE5-4916-4567-8884-E7615A26EAC9}" srcOrd="0" destOrd="0" presId="urn:microsoft.com/office/officeart/2018/2/layout/IconVerticalSolidList"/>
    <dgm:cxn modelId="{18A0F003-F442-4358-9EDF-C3933F476DD8}" type="presParOf" srcId="{20F91E12-7FFA-4BC4-AB32-57DCB8CC523B}" destId="{E1E7E5F7-9AAC-4DC0-B625-174C9406410A}" srcOrd="1" destOrd="0" presId="urn:microsoft.com/office/officeart/2018/2/layout/IconVerticalSolidList"/>
    <dgm:cxn modelId="{6BD8C020-C257-478B-BEA0-B60F4B472C6A}" type="presParOf" srcId="{20F91E12-7FFA-4BC4-AB32-57DCB8CC523B}" destId="{924334F1-D09B-4BB9-95D2-75D2CC621BA3}" srcOrd="2" destOrd="0" presId="urn:microsoft.com/office/officeart/2018/2/layout/IconVerticalSolidList"/>
    <dgm:cxn modelId="{2466B507-EFAA-476F-99CA-27806603F914}" type="presParOf" srcId="{20F91E12-7FFA-4BC4-AB32-57DCB8CC523B}" destId="{1826EB3F-3F4F-40B8-882B-E28A892C4628}" srcOrd="3" destOrd="0" presId="urn:microsoft.com/office/officeart/2018/2/layout/IconVerticalSolidList"/>
    <dgm:cxn modelId="{332F35C1-388C-44F9-B1F0-3258EFE9529E}" type="presParOf" srcId="{A5647EA1-7110-42AA-8361-D7B460B97AFB}" destId="{B64A1749-46A4-4789-9577-260E0A040B11}" srcOrd="7" destOrd="0" presId="urn:microsoft.com/office/officeart/2018/2/layout/IconVerticalSolidList"/>
    <dgm:cxn modelId="{873A1DCD-4C33-41D2-9278-5F1D8D6095CE}" type="presParOf" srcId="{A5647EA1-7110-42AA-8361-D7B460B97AFB}" destId="{A201CE3C-5F8A-4DD3-A7CB-18367BF6F595}" srcOrd="8" destOrd="0" presId="urn:microsoft.com/office/officeart/2018/2/layout/IconVerticalSolidList"/>
    <dgm:cxn modelId="{D4ED7C97-50CF-4255-AE83-6F69E75F76B1}" type="presParOf" srcId="{A201CE3C-5F8A-4DD3-A7CB-18367BF6F595}" destId="{FC59B780-88FF-4562-81A0-DE40656D709E}" srcOrd="0" destOrd="0" presId="urn:microsoft.com/office/officeart/2018/2/layout/IconVerticalSolidList"/>
    <dgm:cxn modelId="{F38B8790-240E-4BF9-9BCD-8A21EEFB4B9B}" type="presParOf" srcId="{A201CE3C-5F8A-4DD3-A7CB-18367BF6F595}" destId="{AA219C9A-5D8F-4FE5-B24C-DD2B73717ED4}" srcOrd="1" destOrd="0" presId="urn:microsoft.com/office/officeart/2018/2/layout/IconVerticalSolidList"/>
    <dgm:cxn modelId="{D8CCEC43-5BBA-43BA-831D-7E764DA43FD9}" type="presParOf" srcId="{A201CE3C-5F8A-4DD3-A7CB-18367BF6F595}" destId="{96B994A0-0085-45F6-A73A-73B9212234FF}" srcOrd="2" destOrd="0" presId="urn:microsoft.com/office/officeart/2018/2/layout/IconVerticalSolidList"/>
    <dgm:cxn modelId="{25A732D0-8D4E-48F2-8BC9-46D3D0093A84}" type="presParOf" srcId="{A201CE3C-5F8A-4DD3-A7CB-18367BF6F595}" destId="{5A621E94-F815-4B12-BCA3-26C9275643B0}" srcOrd="3" destOrd="0" presId="urn:microsoft.com/office/officeart/2018/2/layout/IconVerticalSolidList"/>
    <dgm:cxn modelId="{7FE6684F-43CB-469D-AC98-829E84385AF3}" type="presParOf" srcId="{A5647EA1-7110-42AA-8361-D7B460B97AFB}" destId="{9884D9EB-C2E1-4133-A771-C002A9F90970}" srcOrd="9" destOrd="0" presId="urn:microsoft.com/office/officeart/2018/2/layout/IconVerticalSolidList"/>
    <dgm:cxn modelId="{EDD1D97B-369B-4B60-B6DB-07BD98F19563}" type="presParOf" srcId="{A5647EA1-7110-42AA-8361-D7B460B97AFB}" destId="{A0E63DE3-32F3-4A7D-B3E4-B8AD1D520C8A}" srcOrd="10" destOrd="0" presId="urn:microsoft.com/office/officeart/2018/2/layout/IconVerticalSolidList"/>
    <dgm:cxn modelId="{5A29A357-6488-40B5-9293-C2B7B0AFF054}" type="presParOf" srcId="{A0E63DE3-32F3-4A7D-B3E4-B8AD1D520C8A}" destId="{C9482E01-39FB-4F5E-B463-7CC208D6F6A6}" srcOrd="0" destOrd="0" presId="urn:microsoft.com/office/officeart/2018/2/layout/IconVerticalSolidList"/>
    <dgm:cxn modelId="{6A501D42-97E8-4FEE-AC57-146ACDB227E2}" type="presParOf" srcId="{A0E63DE3-32F3-4A7D-B3E4-B8AD1D520C8A}" destId="{82B90E3F-84F9-4DB6-BA8D-FF68FB90C43F}" srcOrd="1" destOrd="0" presId="urn:microsoft.com/office/officeart/2018/2/layout/IconVerticalSolidList"/>
    <dgm:cxn modelId="{CEB60F68-25E6-4887-9092-DC1F2C71A9A7}" type="presParOf" srcId="{A0E63DE3-32F3-4A7D-B3E4-B8AD1D520C8A}" destId="{F7F7593D-77F2-4C03-8D10-356F57BFFE1A}" srcOrd="2" destOrd="0" presId="urn:microsoft.com/office/officeart/2018/2/layout/IconVerticalSolidList"/>
    <dgm:cxn modelId="{D1E2A5A7-89C9-41CD-812E-310404CCA294}" type="presParOf" srcId="{A0E63DE3-32F3-4A7D-B3E4-B8AD1D520C8A}" destId="{61BDC709-72AB-4AF3-BA2D-B93B677D24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934FD-9054-41E4-A579-B0B08C82835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DD808D-5096-4FEE-B7E7-D77E91404584}">
      <dgm:prSet/>
      <dgm:spPr/>
      <dgm:t>
        <a:bodyPr/>
        <a:lstStyle/>
        <a:p>
          <a:r>
            <a:rPr lang="en-US"/>
            <a:t>Github </a:t>
          </a:r>
          <a:r>
            <a:rPr lang="zh-CN"/>
            <a:t> </a:t>
          </a:r>
          <a:r>
            <a:rPr lang="en-US"/>
            <a:t>for:</a:t>
          </a:r>
        </a:p>
      </dgm:t>
    </dgm:pt>
    <dgm:pt modelId="{23A6DB8B-D1A6-4753-8912-D969E52F9D1C}" type="parTrans" cxnId="{3ED8B7E2-B18B-495B-B18E-765551993F64}">
      <dgm:prSet/>
      <dgm:spPr/>
      <dgm:t>
        <a:bodyPr/>
        <a:lstStyle/>
        <a:p>
          <a:endParaRPr lang="en-US"/>
        </a:p>
      </dgm:t>
    </dgm:pt>
    <dgm:pt modelId="{B15AFB57-A84B-46F1-9218-014BC83F2847}" type="sibTrans" cxnId="{3ED8B7E2-B18B-495B-B18E-765551993F64}">
      <dgm:prSet/>
      <dgm:spPr/>
      <dgm:t>
        <a:bodyPr/>
        <a:lstStyle/>
        <a:p>
          <a:endParaRPr lang="en-US"/>
        </a:p>
      </dgm:t>
    </dgm:pt>
    <dgm:pt modelId="{6E835666-109E-42C2-B970-73517D7E38B4}">
      <dgm:prSet/>
      <dgm:spPr/>
      <dgm:t>
        <a:bodyPr/>
        <a:lstStyle/>
        <a:p>
          <a:r>
            <a:rPr lang="en-US" dirty="0"/>
            <a:t>	source storage and control</a:t>
          </a:r>
        </a:p>
      </dgm:t>
    </dgm:pt>
    <dgm:pt modelId="{10DF6C96-C721-4C43-872C-9CFA981462F7}" type="parTrans" cxnId="{CE588CCD-8549-4B44-87BF-185FF1C483D0}">
      <dgm:prSet/>
      <dgm:spPr/>
      <dgm:t>
        <a:bodyPr/>
        <a:lstStyle/>
        <a:p>
          <a:endParaRPr lang="en-US"/>
        </a:p>
      </dgm:t>
    </dgm:pt>
    <dgm:pt modelId="{3BBE7C98-96FC-4C8F-B708-EFD40B0A8347}" type="sibTrans" cxnId="{CE588CCD-8549-4B44-87BF-185FF1C483D0}">
      <dgm:prSet/>
      <dgm:spPr/>
      <dgm:t>
        <a:bodyPr/>
        <a:lstStyle/>
        <a:p>
          <a:endParaRPr lang="en-US"/>
        </a:p>
      </dgm:t>
    </dgm:pt>
    <dgm:pt modelId="{41A61F73-5275-4726-A187-603F7704BCCF}">
      <dgm:prSet/>
      <dgm:spPr/>
      <dgm:t>
        <a:bodyPr/>
        <a:lstStyle/>
        <a:p>
          <a:r>
            <a:rPr lang="en-US" dirty="0"/>
            <a:t>	Issues and bugs management</a:t>
          </a:r>
        </a:p>
      </dgm:t>
    </dgm:pt>
    <dgm:pt modelId="{EC72CB7A-8F95-4A6E-8AED-1E7BB9C3A6AC}" type="parTrans" cxnId="{F089DDFB-B631-40D9-95D9-4FE8006A382D}">
      <dgm:prSet/>
      <dgm:spPr/>
      <dgm:t>
        <a:bodyPr/>
        <a:lstStyle/>
        <a:p>
          <a:endParaRPr lang="en-US"/>
        </a:p>
      </dgm:t>
    </dgm:pt>
    <dgm:pt modelId="{223D68F2-37F4-4F3C-B770-A2D61196BEED}" type="sibTrans" cxnId="{F089DDFB-B631-40D9-95D9-4FE8006A382D}">
      <dgm:prSet/>
      <dgm:spPr/>
      <dgm:t>
        <a:bodyPr/>
        <a:lstStyle/>
        <a:p>
          <a:endParaRPr lang="en-US"/>
        </a:p>
      </dgm:t>
    </dgm:pt>
    <dgm:pt modelId="{C65A5A3C-1A40-4A50-AD41-F4457D22C461}">
      <dgm:prSet/>
      <dgm:spPr/>
      <dgm:t>
        <a:bodyPr/>
        <a:lstStyle/>
        <a:p>
          <a:r>
            <a:rPr lang="en-US"/>
            <a:t>Worktile or slack for:</a:t>
          </a:r>
        </a:p>
      </dgm:t>
    </dgm:pt>
    <dgm:pt modelId="{3CB06B5F-A0A7-4671-82BD-99B45DD9805D}" type="parTrans" cxnId="{C0794FFB-471D-40DC-B49F-A410BBFF767C}">
      <dgm:prSet/>
      <dgm:spPr/>
      <dgm:t>
        <a:bodyPr/>
        <a:lstStyle/>
        <a:p>
          <a:endParaRPr lang="en-US"/>
        </a:p>
      </dgm:t>
    </dgm:pt>
    <dgm:pt modelId="{BE1B7536-19B1-4843-9F79-E02C541194DD}" type="sibTrans" cxnId="{C0794FFB-471D-40DC-B49F-A410BBFF767C}">
      <dgm:prSet/>
      <dgm:spPr/>
      <dgm:t>
        <a:bodyPr/>
        <a:lstStyle/>
        <a:p>
          <a:endParaRPr lang="en-US"/>
        </a:p>
      </dgm:t>
    </dgm:pt>
    <dgm:pt modelId="{2E60C940-5049-4839-BD70-521AA27B254F}">
      <dgm:prSet/>
      <dgm:spPr/>
      <dgm:t>
        <a:bodyPr/>
        <a:lstStyle/>
        <a:p>
          <a:r>
            <a:rPr lang="en-US" dirty="0"/>
            <a:t>	Project management</a:t>
          </a:r>
        </a:p>
      </dgm:t>
    </dgm:pt>
    <dgm:pt modelId="{AB17B035-5BFB-4E34-971A-6D0F3673D4F3}" type="parTrans" cxnId="{B575EF67-6549-4841-A4E6-C8EBE882A628}">
      <dgm:prSet/>
      <dgm:spPr/>
      <dgm:t>
        <a:bodyPr/>
        <a:lstStyle/>
        <a:p>
          <a:endParaRPr lang="en-US"/>
        </a:p>
      </dgm:t>
    </dgm:pt>
    <dgm:pt modelId="{2C8148FE-B2F0-47CD-9195-C21C17BA6E3E}" type="sibTrans" cxnId="{B575EF67-6549-4841-A4E6-C8EBE882A628}">
      <dgm:prSet/>
      <dgm:spPr/>
      <dgm:t>
        <a:bodyPr/>
        <a:lstStyle/>
        <a:p>
          <a:endParaRPr lang="en-US"/>
        </a:p>
      </dgm:t>
    </dgm:pt>
    <dgm:pt modelId="{6E361E3B-E999-634D-B596-751D38545E88}" type="pres">
      <dgm:prSet presAssocID="{50C934FD-9054-41E4-A579-B0B08C828351}" presName="vert0" presStyleCnt="0">
        <dgm:presLayoutVars>
          <dgm:dir/>
          <dgm:animOne val="branch"/>
          <dgm:animLvl val="lvl"/>
        </dgm:presLayoutVars>
      </dgm:prSet>
      <dgm:spPr/>
    </dgm:pt>
    <dgm:pt modelId="{6E6F5D85-FA07-A94F-B87D-1CAFB3A31ECD}" type="pres">
      <dgm:prSet presAssocID="{50DD808D-5096-4FEE-B7E7-D77E91404584}" presName="thickLine" presStyleLbl="alignNode1" presStyleIdx="0" presStyleCnt="5"/>
      <dgm:spPr/>
    </dgm:pt>
    <dgm:pt modelId="{0F1764B2-C6CA-4547-9C19-CA32169A2298}" type="pres">
      <dgm:prSet presAssocID="{50DD808D-5096-4FEE-B7E7-D77E91404584}" presName="horz1" presStyleCnt="0"/>
      <dgm:spPr/>
    </dgm:pt>
    <dgm:pt modelId="{0E340836-E765-BA4C-A286-A30CD19FA894}" type="pres">
      <dgm:prSet presAssocID="{50DD808D-5096-4FEE-B7E7-D77E91404584}" presName="tx1" presStyleLbl="revTx" presStyleIdx="0" presStyleCnt="5"/>
      <dgm:spPr/>
    </dgm:pt>
    <dgm:pt modelId="{C202BE1E-159B-AE4B-BD3D-FA34A3AF1725}" type="pres">
      <dgm:prSet presAssocID="{50DD808D-5096-4FEE-B7E7-D77E91404584}" presName="vert1" presStyleCnt="0"/>
      <dgm:spPr/>
    </dgm:pt>
    <dgm:pt modelId="{93F5325A-A94F-AB45-9B0B-F1F148D04F03}" type="pres">
      <dgm:prSet presAssocID="{6E835666-109E-42C2-B970-73517D7E38B4}" presName="thickLine" presStyleLbl="alignNode1" presStyleIdx="1" presStyleCnt="5"/>
      <dgm:spPr/>
    </dgm:pt>
    <dgm:pt modelId="{3CC757DD-93F3-3744-AAD1-C613C981B4A8}" type="pres">
      <dgm:prSet presAssocID="{6E835666-109E-42C2-B970-73517D7E38B4}" presName="horz1" presStyleCnt="0"/>
      <dgm:spPr/>
    </dgm:pt>
    <dgm:pt modelId="{43557F29-8C48-4945-84ED-911958F285ED}" type="pres">
      <dgm:prSet presAssocID="{6E835666-109E-42C2-B970-73517D7E38B4}" presName="tx1" presStyleLbl="revTx" presStyleIdx="1" presStyleCnt="5"/>
      <dgm:spPr/>
    </dgm:pt>
    <dgm:pt modelId="{71EDD3F4-E92A-194D-9E63-585EBA978520}" type="pres">
      <dgm:prSet presAssocID="{6E835666-109E-42C2-B970-73517D7E38B4}" presName="vert1" presStyleCnt="0"/>
      <dgm:spPr/>
    </dgm:pt>
    <dgm:pt modelId="{130310E4-7E1E-9545-9EE2-E14B697B89B8}" type="pres">
      <dgm:prSet presAssocID="{41A61F73-5275-4726-A187-603F7704BCCF}" presName="thickLine" presStyleLbl="alignNode1" presStyleIdx="2" presStyleCnt="5"/>
      <dgm:spPr/>
    </dgm:pt>
    <dgm:pt modelId="{B2E02122-FF75-6942-B1EA-2B238955E477}" type="pres">
      <dgm:prSet presAssocID="{41A61F73-5275-4726-A187-603F7704BCCF}" presName="horz1" presStyleCnt="0"/>
      <dgm:spPr/>
    </dgm:pt>
    <dgm:pt modelId="{0D9048C9-146C-9647-877F-90DB068D5926}" type="pres">
      <dgm:prSet presAssocID="{41A61F73-5275-4726-A187-603F7704BCCF}" presName="tx1" presStyleLbl="revTx" presStyleIdx="2" presStyleCnt="5"/>
      <dgm:spPr/>
    </dgm:pt>
    <dgm:pt modelId="{33AB668A-0988-5949-8B7B-7F76ED8B23B0}" type="pres">
      <dgm:prSet presAssocID="{41A61F73-5275-4726-A187-603F7704BCCF}" presName="vert1" presStyleCnt="0"/>
      <dgm:spPr/>
    </dgm:pt>
    <dgm:pt modelId="{A6CEDFB3-75E3-5D4D-B427-0AA960A04178}" type="pres">
      <dgm:prSet presAssocID="{C65A5A3C-1A40-4A50-AD41-F4457D22C461}" presName="thickLine" presStyleLbl="alignNode1" presStyleIdx="3" presStyleCnt="5"/>
      <dgm:spPr/>
    </dgm:pt>
    <dgm:pt modelId="{68A4D172-3E60-0D4D-AB2B-79792794050B}" type="pres">
      <dgm:prSet presAssocID="{C65A5A3C-1A40-4A50-AD41-F4457D22C461}" presName="horz1" presStyleCnt="0"/>
      <dgm:spPr/>
    </dgm:pt>
    <dgm:pt modelId="{774B3C74-7DAC-C947-B5B2-62D099F1A53E}" type="pres">
      <dgm:prSet presAssocID="{C65A5A3C-1A40-4A50-AD41-F4457D22C461}" presName="tx1" presStyleLbl="revTx" presStyleIdx="3" presStyleCnt="5"/>
      <dgm:spPr/>
    </dgm:pt>
    <dgm:pt modelId="{41E8C936-A739-D843-ABA2-67403B2AD852}" type="pres">
      <dgm:prSet presAssocID="{C65A5A3C-1A40-4A50-AD41-F4457D22C461}" presName="vert1" presStyleCnt="0"/>
      <dgm:spPr/>
    </dgm:pt>
    <dgm:pt modelId="{150610E0-119B-4143-A458-3C786831BEEE}" type="pres">
      <dgm:prSet presAssocID="{2E60C940-5049-4839-BD70-521AA27B254F}" presName="thickLine" presStyleLbl="alignNode1" presStyleIdx="4" presStyleCnt="5"/>
      <dgm:spPr/>
    </dgm:pt>
    <dgm:pt modelId="{3B0FB18E-8ECB-2F40-9F4E-74DAA2D534C6}" type="pres">
      <dgm:prSet presAssocID="{2E60C940-5049-4839-BD70-521AA27B254F}" presName="horz1" presStyleCnt="0"/>
      <dgm:spPr/>
    </dgm:pt>
    <dgm:pt modelId="{08098397-2BB9-8146-A8C9-EB29DC820617}" type="pres">
      <dgm:prSet presAssocID="{2E60C940-5049-4839-BD70-521AA27B254F}" presName="tx1" presStyleLbl="revTx" presStyleIdx="4" presStyleCnt="5"/>
      <dgm:spPr/>
    </dgm:pt>
    <dgm:pt modelId="{C16F3ABA-E18D-714C-8B92-43A5A5CC6C0F}" type="pres">
      <dgm:prSet presAssocID="{2E60C940-5049-4839-BD70-521AA27B254F}" presName="vert1" presStyleCnt="0"/>
      <dgm:spPr/>
    </dgm:pt>
  </dgm:ptLst>
  <dgm:cxnLst>
    <dgm:cxn modelId="{B575EF67-6549-4841-A4E6-C8EBE882A628}" srcId="{50C934FD-9054-41E4-A579-B0B08C828351}" destId="{2E60C940-5049-4839-BD70-521AA27B254F}" srcOrd="4" destOrd="0" parTransId="{AB17B035-5BFB-4E34-971A-6D0F3673D4F3}" sibTransId="{2C8148FE-B2F0-47CD-9195-C21C17BA6E3E}"/>
    <dgm:cxn modelId="{E22D4088-25A6-D64E-8AFF-2D22C723D370}" type="presOf" srcId="{41A61F73-5275-4726-A187-603F7704BCCF}" destId="{0D9048C9-146C-9647-877F-90DB068D5926}" srcOrd="0" destOrd="0" presId="urn:microsoft.com/office/officeart/2008/layout/LinedList"/>
    <dgm:cxn modelId="{4C2D438E-E10E-B140-8464-E4A98E58DC18}" type="presOf" srcId="{50DD808D-5096-4FEE-B7E7-D77E91404584}" destId="{0E340836-E765-BA4C-A286-A30CD19FA894}" srcOrd="0" destOrd="0" presId="urn:microsoft.com/office/officeart/2008/layout/LinedList"/>
    <dgm:cxn modelId="{E24269A1-CC6D-4745-83EE-9040F214CA18}" type="presOf" srcId="{6E835666-109E-42C2-B970-73517D7E38B4}" destId="{43557F29-8C48-4945-84ED-911958F285ED}" srcOrd="0" destOrd="0" presId="urn:microsoft.com/office/officeart/2008/layout/LinedList"/>
    <dgm:cxn modelId="{A796FDC8-F408-3D40-9065-D35ECE519910}" type="presOf" srcId="{2E60C940-5049-4839-BD70-521AA27B254F}" destId="{08098397-2BB9-8146-A8C9-EB29DC820617}" srcOrd="0" destOrd="0" presId="urn:microsoft.com/office/officeart/2008/layout/LinedList"/>
    <dgm:cxn modelId="{CE588CCD-8549-4B44-87BF-185FF1C483D0}" srcId="{50C934FD-9054-41E4-A579-B0B08C828351}" destId="{6E835666-109E-42C2-B970-73517D7E38B4}" srcOrd="1" destOrd="0" parTransId="{10DF6C96-C721-4C43-872C-9CFA981462F7}" sibTransId="{3BBE7C98-96FC-4C8F-B708-EFD40B0A8347}"/>
    <dgm:cxn modelId="{D8A86BDC-E4F0-5C49-B5A6-6605882C4A33}" type="presOf" srcId="{50C934FD-9054-41E4-A579-B0B08C828351}" destId="{6E361E3B-E999-634D-B596-751D38545E88}" srcOrd="0" destOrd="0" presId="urn:microsoft.com/office/officeart/2008/layout/LinedList"/>
    <dgm:cxn modelId="{3ED8B7E2-B18B-495B-B18E-765551993F64}" srcId="{50C934FD-9054-41E4-A579-B0B08C828351}" destId="{50DD808D-5096-4FEE-B7E7-D77E91404584}" srcOrd="0" destOrd="0" parTransId="{23A6DB8B-D1A6-4753-8912-D969E52F9D1C}" sibTransId="{B15AFB57-A84B-46F1-9218-014BC83F2847}"/>
    <dgm:cxn modelId="{62AAD6F7-9B9A-BB4F-83D3-A46C6456A702}" type="presOf" srcId="{C65A5A3C-1A40-4A50-AD41-F4457D22C461}" destId="{774B3C74-7DAC-C947-B5B2-62D099F1A53E}" srcOrd="0" destOrd="0" presId="urn:microsoft.com/office/officeart/2008/layout/LinedList"/>
    <dgm:cxn modelId="{C0794FFB-471D-40DC-B49F-A410BBFF767C}" srcId="{50C934FD-9054-41E4-A579-B0B08C828351}" destId="{C65A5A3C-1A40-4A50-AD41-F4457D22C461}" srcOrd="3" destOrd="0" parTransId="{3CB06B5F-A0A7-4671-82BD-99B45DD9805D}" sibTransId="{BE1B7536-19B1-4843-9F79-E02C541194DD}"/>
    <dgm:cxn modelId="{F089DDFB-B631-40D9-95D9-4FE8006A382D}" srcId="{50C934FD-9054-41E4-A579-B0B08C828351}" destId="{41A61F73-5275-4726-A187-603F7704BCCF}" srcOrd="2" destOrd="0" parTransId="{EC72CB7A-8F95-4A6E-8AED-1E7BB9C3A6AC}" sibTransId="{223D68F2-37F4-4F3C-B770-A2D61196BEED}"/>
    <dgm:cxn modelId="{123B1FB1-B6A9-494E-B2A4-A196E5281DB7}" type="presParOf" srcId="{6E361E3B-E999-634D-B596-751D38545E88}" destId="{6E6F5D85-FA07-A94F-B87D-1CAFB3A31ECD}" srcOrd="0" destOrd="0" presId="urn:microsoft.com/office/officeart/2008/layout/LinedList"/>
    <dgm:cxn modelId="{01F73197-65EC-324D-A1B1-05F447203067}" type="presParOf" srcId="{6E361E3B-E999-634D-B596-751D38545E88}" destId="{0F1764B2-C6CA-4547-9C19-CA32169A2298}" srcOrd="1" destOrd="0" presId="urn:microsoft.com/office/officeart/2008/layout/LinedList"/>
    <dgm:cxn modelId="{5036CE24-5565-1549-8A5F-57131FC0F977}" type="presParOf" srcId="{0F1764B2-C6CA-4547-9C19-CA32169A2298}" destId="{0E340836-E765-BA4C-A286-A30CD19FA894}" srcOrd="0" destOrd="0" presId="urn:microsoft.com/office/officeart/2008/layout/LinedList"/>
    <dgm:cxn modelId="{B8328F4D-B200-3145-9026-34315520345C}" type="presParOf" srcId="{0F1764B2-C6CA-4547-9C19-CA32169A2298}" destId="{C202BE1E-159B-AE4B-BD3D-FA34A3AF1725}" srcOrd="1" destOrd="0" presId="urn:microsoft.com/office/officeart/2008/layout/LinedList"/>
    <dgm:cxn modelId="{0BB04CFE-33C6-8449-A564-AAC03E810B16}" type="presParOf" srcId="{6E361E3B-E999-634D-B596-751D38545E88}" destId="{93F5325A-A94F-AB45-9B0B-F1F148D04F03}" srcOrd="2" destOrd="0" presId="urn:microsoft.com/office/officeart/2008/layout/LinedList"/>
    <dgm:cxn modelId="{E3B3B0AB-100A-7E46-B9CB-1218A45750D1}" type="presParOf" srcId="{6E361E3B-E999-634D-B596-751D38545E88}" destId="{3CC757DD-93F3-3744-AAD1-C613C981B4A8}" srcOrd="3" destOrd="0" presId="urn:microsoft.com/office/officeart/2008/layout/LinedList"/>
    <dgm:cxn modelId="{0022D7F8-DE01-7048-A656-D1F45FF97E29}" type="presParOf" srcId="{3CC757DD-93F3-3744-AAD1-C613C981B4A8}" destId="{43557F29-8C48-4945-84ED-911958F285ED}" srcOrd="0" destOrd="0" presId="urn:microsoft.com/office/officeart/2008/layout/LinedList"/>
    <dgm:cxn modelId="{A1D7069E-41D3-9A48-BB69-738FFEAA9AD0}" type="presParOf" srcId="{3CC757DD-93F3-3744-AAD1-C613C981B4A8}" destId="{71EDD3F4-E92A-194D-9E63-585EBA978520}" srcOrd="1" destOrd="0" presId="urn:microsoft.com/office/officeart/2008/layout/LinedList"/>
    <dgm:cxn modelId="{650FBB88-B135-8D48-9F76-803B167F8077}" type="presParOf" srcId="{6E361E3B-E999-634D-B596-751D38545E88}" destId="{130310E4-7E1E-9545-9EE2-E14B697B89B8}" srcOrd="4" destOrd="0" presId="urn:microsoft.com/office/officeart/2008/layout/LinedList"/>
    <dgm:cxn modelId="{BC9F5368-13BB-6E43-AF9B-F0C604A2AE8C}" type="presParOf" srcId="{6E361E3B-E999-634D-B596-751D38545E88}" destId="{B2E02122-FF75-6942-B1EA-2B238955E477}" srcOrd="5" destOrd="0" presId="urn:microsoft.com/office/officeart/2008/layout/LinedList"/>
    <dgm:cxn modelId="{4F9218B0-CE80-E544-9862-53E2BAF57545}" type="presParOf" srcId="{B2E02122-FF75-6942-B1EA-2B238955E477}" destId="{0D9048C9-146C-9647-877F-90DB068D5926}" srcOrd="0" destOrd="0" presId="urn:microsoft.com/office/officeart/2008/layout/LinedList"/>
    <dgm:cxn modelId="{42A90606-E12E-7941-9384-BBDCA4EC3E1A}" type="presParOf" srcId="{B2E02122-FF75-6942-B1EA-2B238955E477}" destId="{33AB668A-0988-5949-8B7B-7F76ED8B23B0}" srcOrd="1" destOrd="0" presId="urn:microsoft.com/office/officeart/2008/layout/LinedList"/>
    <dgm:cxn modelId="{35726B9D-5B6A-5641-BA71-18E005E940F6}" type="presParOf" srcId="{6E361E3B-E999-634D-B596-751D38545E88}" destId="{A6CEDFB3-75E3-5D4D-B427-0AA960A04178}" srcOrd="6" destOrd="0" presId="urn:microsoft.com/office/officeart/2008/layout/LinedList"/>
    <dgm:cxn modelId="{8C2D7984-95D3-484E-A928-21054271EF7E}" type="presParOf" srcId="{6E361E3B-E999-634D-B596-751D38545E88}" destId="{68A4D172-3E60-0D4D-AB2B-79792794050B}" srcOrd="7" destOrd="0" presId="urn:microsoft.com/office/officeart/2008/layout/LinedList"/>
    <dgm:cxn modelId="{1C4371CC-773F-A04D-8EED-BAF5D2F20E1E}" type="presParOf" srcId="{68A4D172-3E60-0D4D-AB2B-79792794050B}" destId="{774B3C74-7DAC-C947-B5B2-62D099F1A53E}" srcOrd="0" destOrd="0" presId="urn:microsoft.com/office/officeart/2008/layout/LinedList"/>
    <dgm:cxn modelId="{8B5B7381-F4DA-FD4E-869D-E29EDBB12CA0}" type="presParOf" srcId="{68A4D172-3E60-0D4D-AB2B-79792794050B}" destId="{41E8C936-A739-D843-ABA2-67403B2AD852}" srcOrd="1" destOrd="0" presId="urn:microsoft.com/office/officeart/2008/layout/LinedList"/>
    <dgm:cxn modelId="{59802204-B40E-DF49-A63C-315143B9786E}" type="presParOf" srcId="{6E361E3B-E999-634D-B596-751D38545E88}" destId="{150610E0-119B-4143-A458-3C786831BEEE}" srcOrd="8" destOrd="0" presId="urn:microsoft.com/office/officeart/2008/layout/LinedList"/>
    <dgm:cxn modelId="{FE7F1E29-07D6-DB45-89E8-5F3BF8E9EBDE}" type="presParOf" srcId="{6E361E3B-E999-634D-B596-751D38545E88}" destId="{3B0FB18E-8ECB-2F40-9F4E-74DAA2D534C6}" srcOrd="9" destOrd="0" presId="urn:microsoft.com/office/officeart/2008/layout/LinedList"/>
    <dgm:cxn modelId="{1C36E6B5-AA04-3145-AD1E-5F28CBA2D088}" type="presParOf" srcId="{3B0FB18E-8ECB-2F40-9F4E-74DAA2D534C6}" destId="{08098397-2BB9-8146-A8C9-EB29DC820617}" srcOrd="0" destOrd="0" presId="urn:microsoft.com/office/officeart/2008/layout/LinedList"/>
    <dgm:cxn modelId="{92ACB474-95AC-F74A-B0E3-5FCE9A43366B}" type="presParOf" srcId="{3B0FB18E-8ECB-2F40-9F4E-74DAA2D534C6}" destId="{C16F3ABA-E18D-714C-8B92-43A5A5CC6C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A3FD-ED91-FF47-B373-EE5AE777A779}">
      <dsp:nvSpPr>
        <dsp:cNvPr id="0" name=""/>
        <dsp:cNvSpPr/>
      </dsp:nvSpPr>
      <dsp:spPr>
        <a:xfrm>
          <a:off x="0" y="42779"/>
          <a:ext cx="6492875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Native development method can make a high performance app,</a:t>
          </a:r>
        </a:p>
      </dsp:txBody>
      <dsp:txXfrm>
        <a:off x="46606" y="89385"/>
        <a:ext cx="6399663" cy="861507"/>
      </dsp:txXfrm>
    </dsp:sp>
    <dsp:sp modelId="{94D62D76-004F-5C4F-AF30-D12C4DEFC4FA}">
      <dsp:nvSpPr>
        <dsp:cNvPr id="0" name=""/>
        <dsp:cNvSpPr/>
      </dsp:nvSpPr>
      <dsp:spPr>
        <a:xfrm>
          <a:off x="0" y="1066619"/>
          <a:ext cx="6492875" cy="95471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But it is costly and time consuming.</a:t>
          </a:r>
        </a:p>
      </dsp:txBody>
      <dsp:txXfrm>
        <a:off x="46606" y="1113225"/>
        <a:ext cx="6399663" cy="861507"/>
      </dsp:txXfrm>
    </dsp:sp>
    <dsp:sp modelId="{65C0B320-A802-3343-A468-0A8DE6544DB4}">
      <dsp:nvSpPr>
        <dsp:cNvPr id="0" name=""/>
        <dsp:cNvSpPr/>
      </dsp:nvSpPr>
      <dsp:spPr>
        <a:xfrm>
          <a:off x="0" y="2090459"/>
          <a:ext cx="6492875" cy="95471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 we recommend Cross-platform app development method.</a:t>
          </a:r>
        </a:p>
      </dsp:txBody>
      <dsp:txXfrm>
        <a:off x="46606" y="2137065"/>
        <a:ext cx="6399663" cy="861507"/>
      </dsp:txXfrm>
    </dsp:sp>
    <dsp:sp modelId="{8515B69B-2372-A14F-A79E-4345AAD015D1}">
      <dsp:nvSpPr>
        <dsp:cNvPr id="0" name=""/>
        <dsp:cNvSpPr/>
      </dsp:nvSpPr>
      <dsp:spPr>
        <a:xfrm>
          <a:off x="0" y="3114299"/>
          <a:ext cx="6492875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And we recommend Google Flutter Cross-platform Framework, it is:</a:t>
          </a:r>
        </a:p>
      </dsp:txBody>
      <dsp:txXfrm>
        <a:off x="46606" y="3160905"/>
        <a:ext cx="6399663" cy="861507"/>
      </dsp:txXfrm>
    </dsp:sp>
    <dsp:sp modelId="{3E5C2F61-BE3E-0347-8445-350619C58609}">
      <dsp:nvSpPr>
        <dsp:cNvPr id="0" name=""/>
        <dsp:cNvSpPr/>
      </dsp:nvSpPr>
      <dsp:spPr>
        <a:xfrm>
          <a:off x="0" y="4069019"/>
          <a:ext cx="6492875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Nearly 90% of native application performance;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Cross-platform, rapid development;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Less maintenance costs.</a:t>
          </a:r>
        </a:p>
      </dsp:txBody>
      <dsp:txXfrm>
        <a:off x="0" y="4069019"/>
        <a:ext cx="6492875" cy="99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A5CA9-D583-4C11-B3B8-1C819663D9F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428C3E-557D-4367-B4BA-50636D6D3C5D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F65124-D376-4C91-B6C0-E3B280CEF6F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project manager(Act as product manager as well)</a:t>
          </a:r>
        </a:p>
      </dsp:txBody>
      <dsp:txXfrm>
        <a:off x="937002" y="1903"/>
        <a:ext cx="5576601" cy="811257"/>
      </dsp:txXfrm>
    </dsp:sp>
    <dsp:sp modelId="{F958C831-070A-4526-81A6-7E743BB66E61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553D82-E746-4941-B965-B8BF5ECC3160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497C1-C797-4962-BF33-9EBFBF0D8AE0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 UI/UE designer(Act as product manager as well)</a:t>
          </a:r>
        </a:p>
      </dsp:txBody>
      <dsp:txXfrm>
        <a:off x="937002" y="1015975"/>
        <a:ext cx="5576601" cy="811257"/>
      </dsp:txXfrm>
    </dsp:sp>
    <dsp:sp modelId="{87682D6B-8DB9-46D3-A33C-B84115B3C501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3D22D4-4A90-45AF-9C4C-652CCB643B41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FE461-F4F8-4847-B935-535D2F2B7FCF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Front-end developer(Flutter layouts and widgets)</a:t>
          </a:r>
        </a:p>
      </dsp:txBody>
      <dsp:txXfrm>
        <a:off x="937002" y="2030048"/>
        <a:ext cx="5576601" cy="811257"/>
      </dsp:txXfrm>
    </dsp:sp>
    <dsp:sp modelId="{FEC0FFE5-4916-4567-8884-E7615A26EAC9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E7E5F7-9AAC-4DC0-B625-174C9406410A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26EB3F-3F4F-40B8-882B-E28A892C4628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Front-end developer(front-end logic layer and related components)</a:t>
          </a:r>
        </a:p>
      </dsp:txBody>
      <dsp:txXfrm>
        <a:off x="937002" y="3044120"/>
        <a:ext cx="5576601" cy="811257"/>
      </dsp:txXfrm>
    </dsp:sp>
    <dsp:sp modelId="{FC59B780-88FF-4562-81A0-DE40656D709E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219C9A-5D8F-4FE5-B24C-DD2B73717ED4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621E94-F815-4B12-BCA3-26C9275643B0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Test Engineer(optional)</a:t>
          </a:r>
        </a:p>
      </dsp:txBody>
      <dsp:txXfrm>
        <a:off x="937002" y="4058192"/>
        <a:ext cx="5576601" cy="811257"/>
      </dsp:txXfrm>
    </dsp:sp>
    <dsp:sp modelId="{C9482E01-39FB-4F5E-B463-7CC208D6F6A6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B90E3F-84F9-4DB6-BA8D-FF68FB90C43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BDC709-72AB-4AF3-BA2D-B93B677D249D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Back-end support Engineer(optional)</a:t>
          </a:r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F5D85-FA07-A94F-B87D-1CAFB3A31ECD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40836-E765-BA4C-A286-A30CD19FA894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Github </a:t>
          </a:r>
          <a:r>
            <a:rPr lang="zh-CN" sz="3100" kern="1200"/>
            <a:t> </a:t>
          </a:r>
          <a:r>
            <a:rPr lang="en-US" sz="3100" kern="1200"/>
            <a:t>for:</a:t>
          </a:r>
        </a:p>
      </dsp:txBody>
      <dsp:txXfrm>
        <a:off x="0" y="623"/>
        <a:ext cx="6492875" cy="1020830"/>
      </dsp:txXfrm>
    </dsp:sp>
    <dsp:sp modelId="{93F5325A-A94F-AB45-9B0B-F1F148D04F03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57F29-8C48-4945-84ED-911958F285ED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	source storage and control</a:t>
          </a:r>
        </a:p>
      </dsp:txBody>
      <dsp:txXfrm>
        <a:off x="0" y="1021453"/>
        <a:ext cx="6492875" cy="1020830"/>
      </dsp:txXfrm>
    </dsp:sp>
    <dsp:sp modelId="{130310E4-7E1E-9545-9EE2-E14B697B89B8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048C9-146C-9647-877F-90DB068D5926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	Issues and bugs management</a:t>
          </a:r>
        </a:p>
      </dsp:txBody>
      <dsp:txXfrm>
        <a:off x="0" y="2042284"/>
        <a:ext cx="6492875" cy="1020830"/>
      </dsp:txXfrm>
    </dsp:sp>
    <dsp:sp modelId="{A6CEDFB3-75E3-5D4D-B427-0AA960A04178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B3C74-7DAC-C947-B5B2-62D099F1A53E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Worktile or slack for:</a:t>
          </a:r>
        </a:p>
      </dsp:txBody>
      <dsp:txXfrm>
        <a:off x="0" y="3063115"/>
        <a:ext cx="6492875" cy="1020830"/>
      </dsp:txXfrm>
    </dsp:sp>
    <dsp:sp modelId="{150610E0-119B-4143-A458-3C786831BEEE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98397-2BB9-8146-A8C9-EB29DC820617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	Project management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5B7D-5C77-D244-A37A-A66652EA0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C3C13-55E3-DF4F-A1D2-ACA351EED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EA48-EFC2-1D46-9CC7-7C5686E6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8364-4DD8-0949-BC59-14B284B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220E-D487-9042-B408-6D0AADE3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459B-FA23-3B4B-9088-5C0784AA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57BC2-C62C-B04C-96B9-5873928E9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E557-B4CC-8A4F-8926-359E96D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EC8E-7A9E-4443-8B8F-8166D011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D60-C15D-F941-B6ED-F61BB98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63330-171D-D542-B181-365E082E1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C969D-F018-CA47-B25D-3B6FD5CC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1F13-5894-7F4B-8725-D4CC02C3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DF94-9D81-CE4C-85B2-E8F3D769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1894-C447-9D46-9162-1ECF92D4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F6E5-7BA0-DA4D-B8F1-3DE66C2F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4A3E-28BD-DB41-AD8F-BA4F26F6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BE0D-A7ED-8E44-9531-5DDD93E4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55EF-1221-5249-962C-F8E29ECF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2276-D354-7249-96E5-DEA7C4AF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4EE1-0E5C-4948-8023-AB8828FA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8CC0-D53E-484C-AC39-100E0907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42A8A-2950-E448-A8CC-06933563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B214-38F9-A141-BB25-B3B7E0A8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D1BD-4380-3D42-B8A5-1AD958F4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2595-7B9C-FC4D-994E-2DE5140D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7140-033A-B949-A269-EFC47E563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49DE0-4DDC-534F-A91A-7C2EE3A6D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1ED99-24CE-E049-B8F3-638287FD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2248B-BA0C-C64C-9324-478DD0FD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EE49-FA05-794D-BB55-7D6B1CA3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4BAC-8D74-7744-B73F-A2B25AF9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FBCA-881C-784B-B853-3927844E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3690-8196-2940-8059-FFB8CE4E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9165E-FD9D-3A4A-99FA-D6C98EBF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59302-8E4A-8348-A54A-983DD60D9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6B4BE-AC3E-AA4E-88E3-A5792A5C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6566B-BE26-E644-868E-FFBD8BFE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E33DD-C395-FE4D-B688-8625D91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4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E715-71A1-4040-BC99-5BB79398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000FC-8B86-9347-8832-FF038387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42FCC-6C1C-1E4C-B0BF-DCC6074E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D4109-DD52-0745-A19B-57BD63E1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71641-FFEE-B646-812D-071E2A31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D088D-0008-C646-AC8B-974C50F4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D2C6A-B38F-DF4D-90D7-0A7FAB54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5E9B-B5CB-5343-BD85-0C765867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4383-50E1-514C-8ECD-4451F7EA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85B46-4AD9-4B4C-8D1C-8D69B3C12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028DB-D0F6-FA48-AAEE-794728BB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CB1A-7FB5-0E42-BFC2-8A13EE0C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069B-A5BC-0047-86C0-45B5E467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CF6-7E2D-C749-93F3-5A7DE897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4E4CA-88CC-6D40-ACB3-15486BC12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6BFFC-C437-9E49-9987-5C21E362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CA677-BA30-7E49-8D71-FB920555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5FCDA-B385-2843-BB49-5FCD2C1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EAA5B-EAD8-3C4A-AC41-3AAF0E4F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9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EC759-6A86-FA4F-9812-EFDBEC92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C38F-5111-4A46-8022-0B2D9BEB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C68B-B3BF-7646-9E47-C7C28ED88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108C-1257-C248-BC25-9930ABE4D4D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D0AE-86D8-494D-BD70-E18245E60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429E-7D79-574D-95F9-199D04733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F101-8D70-5E46-8A81-DD93DDA1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70545-6668-5C4E-8DAE-AE54B8B3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Project Suggestion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B2839-34FC-114F-9195-F9E19D220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3884846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7404E-013D-3946-94C6-A0178B3E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92203-0D8C-5740-9BA4-547AE3BB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22433"/>
            <a:ext cx="7188199" cy="3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5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27404E-013D-3946-94C6-A0178B3E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Focus on Smartphone app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5D3A601-7871-47AB-B789-15E29121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49496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8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7404E-013D-3946-94C6-A0178B3E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Smartphone app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BC97A-B708-9C4F-BB60-FA52671E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22" y="961812"/>
            <a:ext cx="638315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CCC60-73CF-AD42-B678-85407C5C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Development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48DBD4-02C8-4B3F-8669-17C00791B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8275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33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D2809-B1EC-A14D-BAAE-920815E9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schedule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02B8C-B06D-1F40-94A8-04A509B7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609648"/>
            <a:ext cx="7188199" cy="16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8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614649-61B7-9A47-BDF0-3E0A1674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Tools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22F5A78-33B2-441D-82A5-ED5ECDC7F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80772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98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Suggestion</vt:lpstr>
      <vt:lpstr>Architecture</vt:lpstr>
      <vt:lpstr>Focus on Smartphone app</vt:lpstr>
      <vt:lpstr>Smartphone app framework</vt:lpstr>
      <vt:lpstr>Development team</vt:lpstr>
      <vt:lpstr>Time schedule sample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Suggestion</dc:title>
  <dc:creator>Shougang Chen</dc:creator>
  <cp:lastModifiedBy>Shougang Chen</cp:lastModifiedBy>
  <cp:revision>2</cp:revision>
  <dcterms:created xsi:type="dcterms:W3CDTF">2019-02-26T02:42:36Z</dcterms:created>
  <dcterms:modified xsi:type="dcterms:W3CDTF">2019-02-26T02:45:18Z</dcterms:modified>
</cp:coreProperties>
</file>