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62" r:id="rId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  <p:embeddedFont>
      <p:font typeface="Roboto Slab" pitchFamily="2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584E98-F22C-4E6F-8C55-6CFEC2229C57}">
  <a:tblStyle styleId="{2E584E98-F22C-4E6F-8C55-6CFEC2229C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1408"/>
  </p:normalViewPr>
  <p:slideViewPr>
    <p:cSldViewPr snapToGrid="0">
      <p:cViewPr varScale="1">
        <p:scale>
          <a:sx n="132" d="100"/>
          <a:sy n="132" d="100"/>
        </p:scale>
        <p:origin x="94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16fb96b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16fb96b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Generate a simple outline for an AI collections system workflow, including inputs, decision logic, action triggers, and learning loop.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List 3–5 key customer attributes that would be most predictive for collections decision-making, and explain why each one matters.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Suggest examples of business rules and AI-driven actions the system could use at different risk levels (e.g., low, medium, high risk).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Create a rough sketch or step-by-step description of how customer data flows through the system from intake to action.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16fb96bf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16fb96bf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Explain how agentic AI could automate financial collections while keeping humans in critical decision points.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List 3–5 examples of collection actions, and classify each as best suited for full automation or requiring human oversight, with a brief reason why.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16fb96bf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16fb96bf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List key fairness, transparency, and compliance practices to build into an AI-powered credit collections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Suggest specific ways to monitor and audit the system over time to ensure it stays fair, compliant, and effective.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16fb96bf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16fb96bf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Suggest KPIs for an AI-powered collections strategy that balances business outcomes with customer fairness.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Describe 2–3 ways an AI collections system could improve both operational efficiency and customer experience.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/>
              <a:t>AI-Powered Collections Strategy</a:t>
            </a:r>
            <a:endParaRPr sz="3000"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Leveraging Agentic AI for Scalable, Fair, and Effective Debt Management at Geldium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the System Works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600" b="1" dirty="0"/>
              <a:t>Inputs</a:t>
            </a:r>
            <a:r>
              <a:rPr lang="en-GB" sz="1600" dirty="0"/>
              <a:t>: What customer data is collected (e.g., demographics, repayment history, credit utilization)?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/>
              <a:t>Decision Logic</a:t>
            </a:r>
            <a:r>
              <a:rPr lang="en-GB" sz="1600" dirty="0"/>
              <a:t>: How are actions determined? Does the system use business rules, model predictions, or both?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/>
              <a:t>Actions</a:t>
            </a:r>
            <a:r>
              <a:rPr lang="en-GB" sz="1600" dirty="0"/>
              <a:t>: What outreach or interventions would be triggered (e.g., payment reminders, hardship offers)?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/>
              <a:t>Learning</a:t>
            </a:r>
            <a:r>
              <a:rPr lang="en-GB" sz="1600" dirty="0"/>
              <a:t>: How will the system track outcomes and improve over time?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 of Agentic AI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None/>
            </a:pPr>
            <a:r>
              <a:rPr lang="en-GB" dirty="0"/>
              <a:t>Explain which parts of the system will operate autonomously and which require human oversight. Consider: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Fully automated decisions (e.g., sending a reminder email)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Human-reviewed actions (e.g., offering personalized hardship plans)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Responsible AI Guardrails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sz="1600" dirty="0"/>
              <a:t>List and describe key safeguards you would build into the system to ensure it operates fairly and responsibly, such 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Fairness checks to prevent biased outcomes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Explainability requirements for transparency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Regulatory compliance with standards like ECOA, GDPR, or local laws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Human-in-the-loop oversight for critical decisions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Business Impact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sz="1600" dirty="0"/>
              <a:t>Summarize in 1-2 slides how your proposed system would benefit </a:t>
            </a:r>
            <a:r>
              <a:rPr lang="en-GB" sz="1600" dirty="0" err="1"/>
              <a:t>Geldium’s</a:t>
            </a:r>
            <a:r>
              <a:rPr lang="en-GB" sz="1600" dirty="0"/>
              <a:t> collections strategy, considering both business and customer outcomes: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/>
              <a:t>Quantitative outcomes:</a:t>
            </a:r>
            <a:r>
              <a:rPr lang="en-GB" sz="1600" dirty="0"/>
              <a:t> Reduced delinquency, increased repayment rates, cost savings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/>
              <a:t>Qualitative outcomes:</a:t>
            </a:r>
            <a:r>
              <a:rPr lang="en-GB" sz="1600" dirty="0"/>
              <a:t> Improved customer trust, enhanced fairness, increased scalability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C1373-ECCB-8893-C88B-952E49559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[Feel free to add more slides throughout]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59607-54F3-CE30-20BB-21D4536BE7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219242"/>
      </p:ext>
    </p:extLst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473</Words>
  <Application>Microsoft Macintosh PowerPoint</Application>
  <PresentationFormat>On-screen Show (16:9)</PresentationFormat>
  <Paragraphs>36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Roboto Slab</vt:lpstr>
      <vt:lpstr>Roboto</vt:lpstr>
      <vt:lpstr>Marina</vt:lpstr>
      <vt:lpstr>AI-Powered Collections Strategy</vt:lpstr>
      <vt:lpstr>How the System Works</vt:lpstr>
      <vt:lpstr>Role of Agentic AI</vt:lpstr>
      <vt:lpstr>Responsible AI Guardrails</vt:lpstr>
      <vt:lpstr>Expected Business Impact</vt:lpstr>
      <vt:lpstr>[Feel free to add more slides throughout]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Tran, Tammy</cp:lastModifiedBy>
  <cp:revision>2</cp:revision>
  <dcterms:modified xsi:type="dcterms:W3CDTF">2025-04-29T13:27:36Z</dcterms:modified>
</cp:coreProperties>
</file>