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D0583-A719-4DB9-8A98-60C32C4A6280}" v="1759" dt="2022-11-07T17:26:27.835"/>
    <p1510:client id="{84E61790-D2CF-D199-F3DF-123F79DACCA3}" v="3" dt="2022-11-09T05:59:57.063"/>
    <p1510:client id="{D3F0AF7F-5096-22FF-A18A-CBE152EFF815}" v="1695" dt="2022-11-08T20:18:32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18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7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4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6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3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7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8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0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3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4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1" r:id="rId6"/>
    <p:sldLayoutId id="2147483737" r:id="rId7"/>
    <p:sldLayoutId id="2147483738" r:id="rId8"/>
    <p:sldLayoutId id="2147483739" r:id="rId9"/>
    <p:sldLayoutId id="2147483740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9EAB0F6C-5E19-D7F6-E119-FD059D997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169" y="914400"/>
            <a:ext cx="10353948" cy="3427867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ACID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(Atomicity, Consistency, Isolation, Durability)</a:t>
            </a:r>
            <a:endParaRPr lang="en-US" dirty="0">
              <a:solidFill>
                <a:srgbClr val="FFFFFF"/>
              </a:solidFill>
            </a:endParaRPr>
          </a:p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5290" y="5253051"/>
            <a:ext cx="4892948" cy="812923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FFFFFF"/>
                </a:solidFill>
              </a:rPr>
              <a:t>REALIZAT DE: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rgbClr val="FFFFFF"/>
                </a:solidFill>
              </a:rPr>
              <a:t>PREDA </a:t>
            </a:r>
            <a:r>
              <a:rPr lang="en-US" sz="1400" dirty="0" err="1">
                <a:solidFill>
                  <a:srgbClr val="FFFFFF"/>
                </a:solidFill>
              </a:rPr>
              <a:t>aLEXANDRU-fLORIN</a:t>
            </a:r>
            <a:r>
              <a:rPr lang="en-US" sz="1400" dirty="0">
                <a:solidFill>
                  <a:srgbClr val="FFFFFF"/>
                </a:solidFill>
              </a:rPr>
              <a:t>, GRUPA 363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BDDF-56D6-004B-B8CD-5EE353B0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37138"/>
            <a:ext cx="10363200" cy="1314443"/>
          </a:xfrm>
        </p:spPr>
        <p:txBody>
          <a:bodyPr/>
          <a:lstStyle/>
          <a:p>
            <a:r>
              <a:rPr lang="en-US" dirty="0"/>
              <a:t>Ce </a:t>
            </a:r>
            <a:r>
              <a:rPr lang="en-US" dirty="0" err="1"/>
              <a:t>inseamna</a:t>
            </a:r>
            <a:r>
              <a:rPr lang="en-US" dirty="0"/>
              <a:t> ACID?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55A5-D9B1-E36E-8847-3B25EDCE6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93677"/>
            <a:ext cx="10363200" cy="46079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Daca am </a:t>
            </a:r>
            <a:r>
              <a:rPr lang="en-US" dirty="0" err="1"/>
              <a:t>vrea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traducem</a:t>
            </a:r>
            <a:r>
              <a:rPr lang="en-US" dirty="0"/>
              <a:t> in </a:t>
            </a:r>
            <a:r>
              <a:rPr lang="en-US" dirty="0" err="1"/>
              <a:t>romana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concept, s-</a:t>
            </a:r>
            <a:r>
              <a:rPr lang="en-US" dirty="0" err="1"/>
              <a:t>ar</a:t>
            </a:r>
            <a:r>
              <a:rPr lang="en-US" dirty="0"/>
              <a:t> traduce ca: </a:t>
            </a:r>
            <a:r>
              <a:rPr lang="en-US" dirty="0" err="1"/>
              <a:t>Atomicitate</a:t>
            </a:r>
            <a:r>
              <a:rPr lang="en-US" dirty="0"/>
              <a:t>, </a:t>
            </a:r>
            <a:r>
              <a:rPr lang="en-US" dirty="0" err="1"/>
              <a:t>Consistenta</a:t>
            </a:r>
            <a:r>
              <a:rPr lang="en-US" dirty="0"/>
              <a:t>, </a:t>
            </a:r>
            <a:r>
              <a:rPr lang="en-US" dirty="0" err="1"/>
              <a:t>Izolare</a:t>
            </a:r>
            <a:r>
              <a:rPr lang="en-US" dirty="0"/>
              <a:t>, </a:t>
            </a:r>
            <a:r>
              <a:rPr lang="en-US" dirty="0" err="1"/>
              <a:t>Durabilitate</a:t>
            </a:r>
            <a:r>
              <a:rPr lang="en-US" dirty="0"/>
              <a:t>.</a:t>
            </a:r>
          </a:p>
          <a:p>
            <a:r>
              <a:rPr lang="en-US" dirty="0"/>
              <a:t>ACID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considerat</a:t>
            </a:r>
            <a:r>
              <a:rPr lang="en-US" dirty="0"/>
              <a:t> un concept al </a:t>
            </a:r>
            <a:r>
              <a:rPr lang="en-US" dirty="0" err="1"/>
              <a:t>sistemelor</a:t>
            </a:r>
            <a:r>
              <a:rPr lang="en-US" dirty="0"/>
              <a:t> de </a:t>
            </a:r>
            <a:r>
              <a:rPr lang="en-US" dirty="0" err="1"/>
              <a:t>gestionare</a:t>
            </a:r>
            <a:r>
              <a:rPr lang="en-US" dirty="0"/>
              <a:t> al </a:t>
            </a:r>
            <a:r>
              <a:rPr lang="en-US" dirty="0" err="1"/>
              <a:t>bazelor</a:t>
            </a:r>
            <a:r>
              <a:rPr lang="en-US" dirty="0"/>
              <a:t> de date(SGDB) care </a:t>
            </a:r>
            <a:r>
              <a:rPr lang="en-US" dirty="0" err="1"/>
              <a:t>contine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proprietati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garanta</a:t>
            </a:r>
            <a:r>
              <a:rPr lang="en-US" dirty="0"/>
              <a:t> </a:t>
            </a:r>
            <a:r>
              <a:rPr lang="en-US" dirty="0" err="1"/>
              <a:t>fiabilitatea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date.</a:t>
            </a:r>
          </a:p>
          <a:p>
            <a:r>
              <a:rPr lang="en-US" dirty="0" err="1"/>
              <a:t>Proprietatile</a:t>
            </a:r>
            <a:r>
              <a:rPr lang="en-US" dirty="0"/>
              <a:t> ACID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bazelor</a:t>
            </a:r>
            <a:r>
              <a:rPr lang="en-US" dirty="0"/>
              <a:t> de date ca </a:t>
            </a:r>
            <a:r>
              <a:rPr lang="en-US" dirty="0" err="1"/>
              <a:t>tranzactiile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corecte</a:t>
            </a:r>
            <a:r>
              <a:rPr lang="en-US" dirty="0"/>
              <a:t>, precise, </a:t>
            </a:r>
            <a:r>
              <a:rPr lang="en-US" dirty="0" err="1"/>
              <a:t>iar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defectiuni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poata</a:t>
            </a:r>
            <a:r>
              <a:rPr lang="en-US" dirty="0"/>
              <a:t> fi recuperate.</a:t>
            </a:r>
          </a:p>
          <a:p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proprietati</a:t>
            </a:r>
            <a:r>
              <a:rPr lang="en-US" dirty="0"/>
              <a:t> sunt </a:t>
            </a:r>
            <a:r>
              <a:rPr lang="en-US" dirty="0" err="1"/>
              <a:t>regasite</a:t>
            </a:r>
            <a:r>
              <a:rPr lang="en-US" dirty="0"/>
              <a:t> in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bazele</a:t>
            </a:r>
            <a:r>
              <a:rPr lang="en-US" dirty="0"/>
              <a:t> de date </a:t>
            </a:r>
            <a:r>
              <a:rPr lang="en-US" dirty="0" err="1"/>
              <a:t>relationale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3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D2988-7F05-8DCE-0B14-7DD13E5D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756882"/>
          </a:xfrm>
        </p:spPr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Atomicitate</a:t>
            </a:r>
            <a:r>
              <a:rPr lang="en-US" dirty="0">
                <a:ea typeface="+mj-lt"/>
                <a:cs typeface="+mj-lt"/>
              </a:rPr>
              <a:t>(Atomicity)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8FFD-FBDF-787E-2268-A9150D692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054199"/>
            <a:ext cx="10363200" cy="421287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 err="1"/>
              <a:t>Atomicitatea</a:t>
            </a:r>
            <a:r>
              <a:rPr lang="en-US" dirty="0"/>
              <a:t>, </a:t>
            </a:r>
            <a:r>
              <a:rPr lang="en-US" dirty="0" err="1"/>
              <a:t>dupa</a:t>
            </a:r>
            <a:r>
              <a:rPr lang="en-US" dirty="0"/>
              <a:t> cum </a:t>
            </a:r>
            <a:r>
              <a:rPr lang="en-US" dirty="0" err="1"/>
              <a:t>sugereaza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,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regula</a:t>
            </a:r>
            <a:r>
              <a:rPr lang="en-US" dirty="0"/>
              <a:t> "</a:t>
            </a:r>
            <a:r>
              <a:rPr lang="en-US" dirty="0" err="1"/>
              <a:t>totul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nimic</a:t>
            </a:r>
            <a:r>
              <a:rPr lang="en-US" dirty="0"/>
              <a:t>". Cu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, o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respecta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cand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proceseaza</a:t>
            </a:r>
            <a:r>
              <a:rPr lang="en-US" dirty="0"/>
              <a:t> o </a:t>
            </a:r>
            <a:r>
              <a:rPr lang="en-US" dirty="0" err="1"/>
              <a:t>tranzactie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finalizata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. Daca o </a:t>
            </a:r>
            <a:r>
              <a:rPr lang="en-US" dirty="0" err="1"/>
              <a:t>tranzactie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 </a:t>
            </a:r>
            <a:r>
              <a:rPr lang="en-US" dirty="0" err="1"/>
              <a:t>finalizata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anulata</a:t>
            </a:r>
            <a:r>
              <a:rPr lang="en-US" dirty="0"/>
              <a:t>.</a:t>
            </a:r>
          </a:p>
          <a:p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un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 </a:t>
            </a:r>
            <a:r>
              <a:rPr lang="en-US" dirty="0" err="1"/>
              <a:t>depuna</a:t>
            </a:r>
            <a:r>
              <a:rPr lang="en-US" dirty="0"/>
              <a:t> 150 de lei in </a:t>
            </a:r>
            <a:r>
              <a:rPr lang="en-US" dirty="0" err="1"/>
              <a:t>contul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ii </a:t>
            </a:r>
            <a:r>
              <a:rPr lang="en-US" dirty="0" err="1"/>
              <a:t>transfere</a:t>
            </a:r>
            <a:r>
              <a:rPr lang="en-US" dirty="0"/>
              <a:t> in </a:t>
            </a:r>
            <a:r>
              <a:rPr lang="en-US" dirty="0" err="1"/>
              <a:t>contului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alt </a:t>
            </a:r>
            <a:r>
              <a:rPr lang="en-US" dirty="0" err="1"/>
              <a:t>utilizator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tranzactie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considerata</a:t>
            </a:r>
            <a:r>
              <a:rPr lang="en-US" dirty="0"/>
              <a:t> ca </a:t>
            </a:r>
            <a:r>
              <a:rPr lang="en-US" dirty="0" err="1"/>
              <a:t>fiind</a:t>
            </a:r>
            <a:r>
              <a:rPr lang="en-US" dirty="0"/>
              <a:t> separata. Daca prima </a:t>
            </a:r>
            <a:r>
              <a:rPr lang="en-US" dirty="0" err="1"/>
              <a:t>tranzactie</a:t>
            </a:r>
            <a:r>
              <a:rPr lang="en-US" dirty="0"/>
              <a:t> nu se </a:t>
            </a:r>
            <a:r>
              <a:rPr lang="en-US" dirty="0" err="1"/>
              <a:t>finalizeaza</a:t>
            </a:r>
            <a:r>
              <a:rPr lang="en-US" dirty="0"/>
              <a:t>,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transfera</a:t>
            </a:r>
            <a:r>
              <a:rPr lang="en-US" dirty="0"/>
              <a:t> </a:t>
            </a:r>
            <a:r>
              <a:rPr lang="en-US" dirty="0" err="1"/>
              <a:t>celuilalt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banii</a:t>
            </a:r>
            <a:r>
              <a:rPr lang="en-US" dirty="0"/>
              <a:t>.</a:t>
            </a:r>
          </a:p>
          <a:p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proprietate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importanta</a:t>
            </a:r>
            <a:r>
              <a:rPr lang="en-US" dirty="0"/>
              <a:t> in </a:t>
            </a:r>
            <a:r>
              <a:rPr lang="en-US" dirty="0" err="1"/>
              <a:t>bazele</a:t>
            </a:r>
            <a:r>
              <a:rPr lang="en-US" dirty="0"/>
              <a:t> de date </a:t>
            </a:r>
            <a:r>
              <a:rPr lang="en-US" dirty="0" err="1"/>
              <a:t>relationale</a:t>
            </a:r>
            <a:r>
              <a:rPr lang="en-US" dirty="0"/>
              <a:t>,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salveaza</a:t>
            </a:r>
            <a:r>
              <a:rPr lang="en-US" dirty="0"/>
              <a:t> 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 </a:t>
            </a:r>
            <a:r>
              <a:rPr lang="en-US" dirty="0" err="1"/>
              <a:t>caderii</a:t>
            </a:r>
            <a:r>
              <a:rPr lang="en-US" dirty="0"/>
              <a:t> </a:t>
            </a:r>
            <a:r>
              <a:rPr lang="en-US" dirty="0" err="1"/>
              <a:t>serverului</a:t>
            </a:r>
            <a:r>
              <a:rPr lang="en-US" dirty="0"/>
              <a:t>. Daca </a:t>
            </a:r>
            <a:r>
              <a:rPr lang="en-US" dirty="0" err="1"/>
              <a:t>exista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 cu </a:t>
            </a:r>
            <a:r>
              <a:rPr lang="en-US" dirty="0" err="1"/>
              <a:t>serverul</a:t>
            </a:r>
            <a:r>
              <a:rPr lang="en-US" dirty="0"/>
              <a:t>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se </a:t>
            </a:r>
            <a:r>
              <a:rPr lang="en-US" dirty="0" err="1"/>
              <a:t>opreste</a:t>
            </a:r>
            <a:r>
              <a:rPr lang="en-US" dirty="0"/>
              <a:t>, </a:t>
            </a:r>
            <a:r>
              <a:rPr lang="en-US" dirty="0" err="1"/>
              <a:t>toate</a:t>
            </a:r>
            <a:r>
              <a:rPr lang="en-US" dirty="0"/>
              <a:t> </a:t>
            </a:r>
            <a:r>
              <a:rPr lang="en-US" dirty="0" err="1"/>
              <a:t>tranzactiile</a:t>
            </a:r>
            <a:r>
              <a:rPr lang="en-US" dirty="0"/>
              <a:t> incomplete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anulate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evita</a:t>
            </a:r>
            <a:r>
              <a:rPr lang="en-US" dirty="0"/>
              <a:t> </a:t>
            </a:r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rezultatelor</a:t>
            </a:r>
            <a:r>
              <a:rPr lang="en-US" dirty="0"/>
              <a:t> </a:t>
            </a:r>
            <a:r>
              <a:rPr lang="en-US" dirty="0" err="1"/>
              <a:t>partiale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 din </a:t>
            </a:r>
            <a:r>
              <a:rPr lang="en-US" dirty="0" err="1"/>
              <a:t>productie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34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39088-481F-3FAA-1141-3A99EAFB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747590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Consistenta</a:t>
            </a:r>
            <a:r>
              <a:rPr lang="en-US" dirty="0">
                <a:ea typeface="+mj-lt"/>
                <a:cs typeface="+mj-lt"/>
              </a:rPr>
              <a:t>(Consistency)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E9088-3347-E2FD-4F99-2650FD03C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19248"/>
            <a:ext cx="10363200" cy="4231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Consistenta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proprietate</a:t>
            </a:r>
            <a:r>
              <a:rPr lang="en-US" dirty="0"/>
              <a:t> care </a:t>
            </a:r>
            <a:r>
              <a:rPr lang="en-US" dirty="0" err="1"/>
              <a:t>asigura</a:t>
            </a:r>
            <a:r>
              <a:rPr lang="en-US" dirty="0"/>
              <a:t> ca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care </a:t>
            </a:r>
            <a:r>
              <a:rPr lang="en-US" dirty="0" err="1"/>
              <a:t>respecta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regulile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constrangerile</a:t>
            </a:r>
            <a:r>
              <a:rPr lang="en-US" dirty="0"/>
              <a:t> sunt </a:t>
            </a:r>
            <a:r>
              <a:rPr lang="en-US" dirty="0" err="1"/>
              <a:t>scrise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baza</a:t>
            </a:r>
            <a:r>
              <a:rPr lang="en-US" dirty="0"/>
              <a:t> de date. </a:t>
            </a:r>
            <a:r>
              <a:rPr lang="en-US" dirty="0" err="1"/>
              <a:t>Atunci</a:t>
            </a:r>
            <a:r>
              <a:rPr lang="en-US" dirty="0"/>
              <a:t> cand o </a:t>
            </a:r>
            <a:r>
              <a:rPr lang="en-US" dirty="0" err="1"/>
              <a:t>tranzactie</a:t>
            </a:r>
            <a:r>
              <a:rPr lang="en-US" dirty="0"/>
              <a:t> are ca </a:t>
            </a:r>
            <a:r>
              <a:rPr lang="en-US" dirty="0" err="1"/>
              <a:t>rezultat</a:t>
            </a:r>
            <a:r>
              <a:rPr lang="en-US" dirty="0"/>
              <a:t> date </a:t>
            </a:r>
            <a:r>
              <a:rPr lang="en-US" dirty="0" err="1"/>
              <a:t>invalide</a:t>
            </a:r>
            <a:r>
              <a:rPr lang="en-US" dirty="0"/>
              <a:t>, </a:t>
            </a:r>
            <a:r>
              <a:rPr lang="en-US" dirty="0" err="1"/>
              <a:t>baza</a:t>
            </a:r>
            <a:r>
              <a:rPr lang="en-US" dirty="0"/>
              <a:t> de date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restaurata</a:t>
            </a:r>
            <a:r>
              <a:rPr lang="en-US" dirty="0"/>
              <a:t> la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anterioara</a:t>
            </a:r>
            <a:r>
              <a:rPr lang="en-US" dirty="0"/>
              <a:t>, care </a:t>
            </a:r>
            <a:r>
              <a:rPr lang="en-US" dirty="0" err="1"/>
              <a:t>respecta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regulile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constrangerile</a:t>
            </a:r>
            <a:r>
              <a:rPr lang="en-US" dirty="0"/>
              <a:t> </a:t>
            </a:r>
            <a:r>
              <a:rPr lang="en-US" dirty="0" err="1"/>
              <a:t>obisnuite</a:t>
            </a:r>
            <a:r>
              <a:rPr lang="en-US" dirty="0"/>
              <a:t>.</a:t>
            </a:r>
          </a:p>
          <a:p>
            <a:r>
              <a:rPr lang="en-US" dirty="0" err="1"/>
              <a:t>Consistenta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esentiala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mentinerea</a:t>
            </a:r>
            <a:r>
              <a:rPr lang="en-US" dirty="0"/>
              <a:t> </a:t>
            </a:r>
            <a:r>
              <a:rPr lang="en-US" dirty="0" err="1"/>
              <a:t>integritatii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.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 </a:t>
            </a:r>
            <a:r>
              <a:rPr lang="en-US" dirty="0" err="1"/>
              <a:t>incorecte</a:t>
            </a:r>
            <a:r>
              <a:rPr lang="en-US" dirty="0"/>
              <a:t> sunt </a:t>
            </a:r>
            <a:r>
              <a:rPr lang="en-US" dirty="0" err="1"/>
              <a:t>elminate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tranzactiile</a:t>
            </a:r>
            <a:r>
              <a:rPr lang="en-US" dirty="0"/>
              <a:t> care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cauza</a:t>
            </a:r>
            <a:r>
              <a:rPr lang="en-US" dirty="0"/>
              <a:t> o </a:t>
            </a:r>
            <a:r>
              <a:rPr lang="en-US" dirty="0" err="1"/>
              <a:t>incorectitudine</a:t>
            </a:r>
            <a:r>
              <a:rPr lang="en-US" dirty="0"/>
              <a:t> sunt </a:t>
            </a:r>
            <a:r>
              <a:rPr lang="en-US" dirty="0" err="1"/>
              <a:t>intrerupte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creeaza</a:t>
            </a:r>
            <a:r>
              <a:rPr lang="en-US" dirty="0"/>
              <a:t> o </a:t>
            </a:r>
            <a:r>
              <a:rPr lang="en-US" dirty="0" err="1"/>
              <a:t>eroare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se </a:t>
            </a:r>
            <a:r>
              <a:rPr lang="en-US" dirty="0" err="1"/>
              <a:t>transcrie</a:t>
            </a:r>
            <a:r>
              <a:rPr lang="en-US" dirty="0"/>
              <a:t> </a:t>
            </a:r>
            <a:r>
              <a:rPr lang="en-US" dirty="0" err="1"/>
              <a:t>intru</a:t>
            </a:r>
            <a:r>
              <a:rPr lang="en-US" dirty="0"/>
              <a:t>-un </a:t>
            </a:r>
            <a:r>
              <a:rPr lang="en-US" dirty="0" err="1"/>
              <a:t>fisier</a:t>
            </a:r>
            <a:r>
              <a:rPr lang="en-US" dirty="0"/>
              <a:t> de </a:t>
            </a:r>
            <a:r>
              <a:rPr lang="en-US" dirty="0" err="1"/>
              <a:t>loguri</a:t>
            </a:r>
            <a:r>
              <a:rPr lang="en-US" dirty="0"/>
              <a:t>.</a:t>
            </a:r>
          </a:p>
          <a:p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un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transfere</a:t>
            </a:r>
            <a:r>
              <a:rPr lang="en-US" dirty="0"/>
              <a:t> 150 de lei </a:t>
            </a:r>
            <a:r>
              <a:rPr lang="en-US" dirty="0" err="1"/>
              <a:t>unui</a:t>
            </a:r>
            <a:r>
              <a:rPr lang="en-US" dirty="0"/>
              <a:t> alt </a:t>
            </a:r>
            <a:r>
              <a:rPr lang="en-US" dirty="0" err="1"/>
              <a:t>utilizator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acesta</a:t>
            </a:r>
            <a:r>
              <a:rPr lang="en-US" dirty="0"/>
              <a:t> are o </a:t>
            </a:r>
            <a:r>
              <a:rPr lang="en-US" dirty="0" err="1"/>
              <a:t>balanta</a:t>
            </a:r>
            <a:r>
              <a:rPr lang="en-US" dirty="0"/>
              <a:t> de 100 de lei, </a:t>
            </a:r>
            <a:r>
              <a:rPr lang="en-US" dirty="0" err="1"/>
              <a:t>tranzactia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fi automat </a:t>
            </a:r>
            <a:r>
              <a:rPr lang="en-US" dirty="0" err="1"/>
              <a:t>anulata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3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7FD6-8D6C-3370-70ED-1EF66CCB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840517"/>
          </a:xfrm>
        </p:spPr>
        <p:txBody>
          <a:bodyPr/>
          <a:lstStyle/>
          <a:p>
            <a:r>
              <a:rPr lang="en-US" dirty="0" err="1"/>
              <a:t>Izolarea</a:t>
            </a:r>
            <a:r>
              <a:rPr lang="en-US" dirty="0"/>
              <a:t>(Isolation)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61FCB-3B55-5AA5-2B83-A7A3431DC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305101"/>
            <a:ext cx="10363200" cy="36367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Izolarea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proprietate</a:t>
            </a:r>
            <a:r>
              <a:rPr lang="en-US" dirty="0"/>
              <a:t> care </a:t>
            </a:r>
            <a:r>
              <a:rPr lang="en-US" dirty="0" err="1"/>
              <a:t>garanteaza</a:t>
            </a:r>
            <a:r>
              <a:rPr lang="en-US" dirty="0"/>
              <a:t> </a:t>
            </a:r>
            <a:r>
              <a:rPr lang="en-US" dirty="0" err="1"/>
              <a:t>unicitatea</a:t>
            </a:r>
            <a:r>
              <a:rPr lang="en-US" dirty="0"/>
              <a:t> 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tranzactii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previne</a:t>
            </a:r>
            <a:r>
              <a:rPr lang="en-US" dirty="0"/>
              <a:t> ca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afectate</a:t>
            </a:r>
            <a:r>
              <a:rPr lang="en-US" dirty="0"/>
              <a:t> de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tranzactii</a:t>
            </a:r>
            <a:r>
              <a:rPr lang="en-US" dirty="0"/>
              <a:t>.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garanteaza</a:t>
            </a:r>
            <a:r>
              <a:rPr lang="en-US" dirty="0"/>
              <a:t> ca </a:t>
            </a:r>
            <a:r>
              <a:rPr lang="en-US" dirty="0" err="1"/>
              <a:t>tranzactiile</a:t>
            </a:r>
            <a:r>
              <a:rPr lang="en-US" dirty="0"/>
              <a:t> sunt </a:t>
            </a:r>
            <a:r>
              <a:rPr lang="en-US" dirty="0" err="1"/>
              <a:t>procesate</a:t>
            </a:r>
            <a:r>
              <a:rPr lang="en-US" dirty="0"/>
              <a:t> in mod </a:t>
            </a:r>
            <a:r>
              <a:rPr lang="en-US" dirty="0" err="1"/>
              <a:t>sigur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independent in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, </a:t>
            </a:r>
            <a:r>
              <a:rPr lang="en-US" dirty="0" err="1"/>
              <a:t>fara</a:t>
            </a:r>
            <a:r>
              <a:rPr lang="en-US" dirty="0"/>
              <a:t> </a:t>
            </a:r>
            <a:r>
              <a:rPr lang="en-US" dirty="0" err="1"/>
              <a:t>interferente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tranzactiilor</a:t>
            </a:r>
            <a:r>
              <a:rPr lang="en-US" dirty="0"/>
              <a:t>.</a:t>
            </a:r>
          </a:p>
          <a:p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un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transfere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alt </a:t>
            </a:r>
            <a:r>
              <a:rPr lang="en-US" dirty="0" err="1"/>
              <a:t>utilizator</a:t>
            </a:r>
            <a:r>
              <a:rPr lang="en-US" dirty="0"/>
              <a:t> 150 de lei, </a:t>
            </a:r>
            <a:r>
              <a:rPr lang="en-US" dirty="0" err="1"/>
              <a:t>iar</a:t>
            </a:r>
            <a:r>
              <a:rPr lang="en-US" dirty="0"/>
              <a:t> in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un alt </a:t>
            </a:r>
            <a:r>
              <a:rPr lang="en-US" dirty="0" err="1"/>
              <a:t>utilizator</a:t>
            </a:r>
            <a:r>
              <a:rPr lang="en-US" dirty="0"/>
              <a:t>, de pe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en-US" dirty="0"/>
              <a:t> </a:t>
            </a:r>
            <a:r>
              <a:rPr lang="en-US" dirty="0" err="1"/>
              <a:t>bancar</a:t>
            </a:r>
            <a:r>
              <a:rPr lang="en-US" dirty="0"/>
              <a:t>,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trimita</a:t>
            </a:r>
            <a:r>
              <a:rPr lang="en-US" dirty="0"/>
              <a:t> 300 de lei,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utilizatori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astepte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finalizeze</a:t>
            </a:r>
            <a:r>
              <a:rPr lang="en-US" dirty="0"/>
              <a:t> </a:t>
            </a:r>
            <a:r>
              <a:rPr lang="en-US" dirty="0" err="1"/>
              <a:t>tranzactia</a:t>
            </a:r>
            <a:r>
              <a:rPr lang="en-US" dirty="0"/>
              <a:t> </a:t>
            </a:r>
            <a:r>
              <a:rPr lang="en-US" dirty="0" err="1"/>
              <a:t>precedenta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nu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discordanta</a:t>
            </a:r>
            <a:r>
              <a:rPr lang="en-US" dirty="0"/>
              <a:t> in date.</a:t>
            </a:r>
          </a:p>
        </p:txBody>
      </p:sp>
    </p:spTree>
    <p:extLst>
      <p:ext uri="{BB962C8B-B14F-4D97-AF65-F5344CB8AC3E}">
        <p14:creationId xmlns:p14="http://schemas.microsoft.com/office/powerpoint/2010/main" val="240581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B8A5-6115-5F6F-58B5-93BA2DC9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868395"/>
          </a:xfrm>
        </p:spPr>
        <p:txBody>
          <a:bodyPr/>
          <a:lstStyle/>
          <a:p>
            <a:r>
              <a:rPr lang="en-US" dirty="0" err="1"/>
              <a:t>Durabiliteatea</a:t>
            </a:r>
            <a:r>
              <a:rPr lang="en-US" dirty="0"/>
              <a:t>(Durability)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E00F-B34C-63DF-F892-62A0C77A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202882"/>
            <a:ext cx="10363200" cy="3738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Durabilitatea</a:t>
            </a:r>
            <a:r>
              <a:rPr lang="en-US" dirty="0"/>
              <a:t> 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proprietatea</a:t>
            </a:r>
            <a:r>
              <a:rPr lang="en-US" dirty="0"/>
              <a:t> care </a:t>
            </a:r>
            <a:r>
              <a:rPr lang="en-US" dirty="0" err="1"/>
              <a:t>asigura</a:t>
            </a:r>
            <a:r>
              <a:rPr lang="en-US" dirty="0"/>
              <a:t> </a:t>
            </a:r>
            <a:r>
              <a:rPr lang="en-US" dirty="0" err="1"/>
              <a:t>finalizarea</a:t>
            </a:r>
            <a:r>
              <a:rPr lang="en-US" dirty="0"/>
              <a:t> </a:t>
            </a:r>
            <a:r>
              <a:rPr lang="en-US" dirty="0" err="1"/>
              <a:t>tranzactiilor</a:t>
            </a:r>
            <a:r>
              <a:rPr lang="en-US" dirty="0"/>
              <a:t>. Adica o data </a:t>
            </a:r>
            <a:r>
              <a:rPr lang="en-US" dirty="0" err="1"/>
              <a:t>ce</a:t>
            </a:r>
            <a:r>
              <a:rPr lang="en-US" dirty="0"/>
              <a:t> o </a:t>
            </a:r>
            <a:r>
              <a:rPr lang="en-US" dirty="0" err="1"/>
              <a:t>tranzactie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 </a:t>
            </a:r>
            <a:r>
              <a:rPr lang="en-US" dirty="0" err="1"/>
              <a:t>finalizata</a:t>
            </a:r>
            <a:r>
              <a:rPr lang="en-US" dirty="0"/>
              <a:t>,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ramane</a:t>
            </a:r>
            <a:r>
              <a:rPr lang="en-US" dirty="0"/>
              <a:t> </a:t>
            </a:r>
            <a:r>
              <a:rPr lang="en-US" dirty="0" err="1"/>
              <a:t>inregistrata</a:t>
            </a:r>
            <a:r>
              <a:rPr lang="en-US" dirty="0"/>
              <a:t> in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un </a:t>
            </a:r>
            <a:r>
              <a:rPr lang="en-US" dirty="0" err="1"/>
              <a:t>cazul</a:t>
            </a:r>
            <a:r>
              <a:rPr lang="en-US" dirty="0"/>
              <a:t> </a:t>
            </a:r>
            <a:r>
              <a:rPr lang="en-US" dirty="0" err="1"/>
              <a:t>opririi</a:t>
            </a:r>
            <a:r>
              <a:rPr lang="en-US" dirty="0"/>
              <a:t> </a:t>
            </a:r>
            <a:r>
              <a:rPr lang="en-US" dirty="0" err="1"/>
              <a:t>serverului</a:t>
            </a:r>
            <a:r>
              <a:rPr lang="en-US" dirty="0"/>
              <a:t>.</a:t>
            </a:r>
          </a:p>
          <a:p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un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incearca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trimita</a:t>
            </a:r>
            <a:r>
              <a:rPr lang="en-US" dirty="0"/>
              <a:t> din </a:t>
            </a:r>
            <a:r>
              <a:rPr lang="en-US" dirty="0" err="1"/>
              <a:t>contul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bancar</a:t>
            </a:r>
            <a:r>
              <a:rPr lang="en-US" dirty="0"/>
              <a:t>, </a:t>
            </a:r>
            <a:r>
              <a:rPr lang="en-US" dirty="0" err="1"/>
              <a:t>catre</a:t>
            </a:r>
            <a:r>
              <a:rPr lang="en-US" dirty="0"/>
              <a:t> un alt </a:t>
            </a:r>
            <a:r>
              <a:rPr lang="en-US" dirty="0" err="1"/>
              <a:t>cont</a:t>
            </a:r>
            <a:r>
              <a:rPr lang="en-US" dirty="0"/>
              <a:t> 150 de lei. Daca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esueaza</a:t>
            </a:r>
            <a:r>
              <a:rPr lang="en-US" dirty="0"/>
              <a:t> </a:t>
            </a:r>
            <a:r>
              <a:rPr lang="en-US" dirty="0" err="1"/>
              <a:t>inainte</a:t>
            </a:r>
            <a:r>
              <a:rPr lang="en-US" dirty="0"/>
              <a:t> ca </a:t>
            </a:r>
            <a:r>
              <a:rPr lang="en-US" dirty="0" err="1"/>
              <a:t>tranzactia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inregistrata</a:t>
            </a:r>
            <a:r>
              <a:rPr lang="en-US" dirty="0"/>
              <a:t> in </a:t>
            </a:r>
            <a:r>
              <a:rPr lang="en-US" dirty="0" err="1"/>
              <a:t>baza</a:t>
            </a:r>
            <a:r>
              <a:rPr lang="en-US" dirty="0"/>
              <a:t> de date, </a:t>
            </a:r>
            <a:r>
              <a:rPr lang="en-US" dirty="0" err="1"/>
              <a:t>banii</a:t>
            </a:r>
            <a:r>
              <a:rPr lang="en-US" dirty="0"/>
              <a:t> </a:t>
            </a:r>
            <a:r>
              <a:rPr lang="en-US" dirty="0" err="1"/>
              <a:t>raman</a:t>
            </a:r>
            <a:r>
              <a:rPr lang="en-US" dirty="0"/>
              <a:t> in </a:t>
            </a:r>
            <a:r>
              <a:rPr lang="en-US" dirty="0" err="1"/>
              <a:t>contul</a:t>
            </a:r>
            <a:r>
              <a:rPr lang="en-US" dirty="0"/>
              <a:t> initial,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contul</a:t>
            </a:r>
            <a:r>
              <a:rPr lang="en-US" dirty="0"/>
              <a:t> </a:t>
            </a:r>
            <a:r>
              <a:rPr lang="en-US" dirty="0" err="1"/>
              <a:t>destinatarului</a:t>
            </a:r>
            <a:r>
              <a:rPr lang="en-US" dirty="0"/>
              <a:t> </a:t>
            </a:r>
            <a:r>
              <a:rPr lang="en-US" dirty="0" err="1"/>
              <a:t>ramane</a:t>
            </a:r>
            <a:r>
              <a:rPr lang="en-US" dirty="0"/>
              <a:t> </a:t>
            </a:r>
            <a:r>
              <a:rPr lang="en-US" dirty="0" err="1"/>
              <a:t>nemodificat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194661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DashVTI</vt:lpstr>
      <vt:lpstr>ACID (Atomicity, Consistency, Isolation, Durability) </vt:lpstr>
      <vt:lpstr>Ce inseamna ACID?</vt:lpstr>
      <vt:lpstr>Atomicitate(Atomicity)</vt:lpstr>
      <vt:lpstr>Consistenta(Consistency)</vt:lpstr>
      <vt:lpstr>Izolarea(Isolation)</vt:lpstr>
      <vt:lpstr>Durabiliteatea(Durability)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380</cp:revision>
  <dcterms:created xsi:type="dcterms:W3CDTF">2022-11-07T15:00:09Z</dcterms:created>
  <dcterms:modified xsi:type="dcterms:W3CDTF">2022-11-16T12:58:32Z</dcterms:modified>
</cp:coreProperties>
</file>